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6" r:id="rId5"/>
  </p:sldMasterIdLst>
  <p:notesMasterIdLst>
    <p:notesMasterId r:id="rId15"/>
  </p:notesMasterIdLst>
  <p:sldIdLst>
    <p:sldId id="257" r:id="rId6"/>
    <p:sldId id="300" r:id="rId7"/>
    <p:sldId id="301" r:id="rId8"/>
    <p:sldId id="308" r:id="rId9"/>
    <p:sldId id="309" r:id="rId10"/>
    <p:sldId id="312" r:id="rId11"/>
    <p:sldId id="311" r:id="rId12"/>
    <p:sldId id="310" r:id="rId13"/>
    <p:sldId id="31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EE7BAB-E2EA-AAD2-9A22-95C476CFE196}" v="542" dt="2021-09-30T14:43:18.3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915" autoAdjust="0"/>
  </p:normalViewPr>
  <p:slideViewPr>
    <p:cSldViewPr snapToGrid="0">
      <p:cViewPr varScale="1">
        <p:scale>
          <a:sx n="55" d="100"/>
          <a:sy n="55" d="100"/>
        </p:scale>
        <p:origin x="1624"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692"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47539C-FEBC-46CD-A27F-1ADFC31D0482}" type="datetimeFigureOut">
              <a:rPr lang="en-US"/>
              <a:t>6/6/2022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8236EC-2899-405A-8D0A-18254E8A6E4B}" type="slidenum">
              <a:rPr lang="en-US"/>
              <a:t>‹#›</a:t>
            </a:fld>
            <a:endParaRPr lang="en-US"/>
          </a:p>
        </p:txBody>
      </p:sp>
    </p:spTree>
    <p:extLst>
      <p:ext uri="{BB962C8B-B14F-4D97-AF65-F5344CB8AC3E}">
        <p14:creationId xmlns:p14="http://schemas.microsoft.com/office/powerpoint/2010/main" val="239898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58236EC-2899-405A-8D0A-18254E8A6E4B}" type="slidenum">
              <a:rPr lang="en-US" smtClean="0"/>
              <a:t>2</a:t>
            </a:fld>
            <a:endParaRPr lang="en-US"/>
          </a:p>
        </p:txBody>
      </p:sp>
    </p:spTree>
    <p:extLst>
      <p:ext uri="{BB962C8B-B14F-4D97-AF65-F5344CB8AC3E}">
        <p14:creationId xmlns:p14="http://schemas.microsoft.com/office/powerpoint/2010/main" val="12562601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Youth Activism – young people must have the opportunity to lead change within their own communities, this could be writing letters to newspapers, petitioning  elected officials, running or contributing to a political campaign. Demonstrative forms of activism include rallies and street marches. Greta Thunberg is a Swedish environmental activist who is known for challenging world leaders to take immediate action  for climate change mitigation. </a:t>
            </a:r>
          </a:p>
        </p:txBody>
      </p:sp>
      <p:sp>
        <p:nvSpPr>
          <p:cNvPr id="4" name="Slide Number Placeholder 3"/>
          <p:cNvSpPr>
            <a:spLocks noGrp="1"/>
          </p:cNvSpPr>
          <p:nvPr>
            <p:ph type="sldNum" sz="quarter" idx="5"/>
          </p:nvPr>
        </p:nvSpPr>
        <p:spPr/>
        <p:txBody>
          <a:bodyPr/>
          <a:lstStyle/>
          <a:p>
            <a:fld id="{E58236EC-2899-405A-8D0A-18254E8A6E4B}" type="slidenum">
              <a:rPr lang="en-US" smtClean="0"/>
              <a:t>4</a:t>
            </a:fld>
            <a:endParaRPr lang="en-US"/>
          </a:p>
        </p:txBody>
      </p:sp>
    </p:spTree>
    <p:extLst>
      <p:ext uri="{BB962C8B-B14F-4D97-AF65-F5344CB8AC3E}">
        <p14:creationId xmlns:p14="http://schemas.microsoft.com/office/powerpoint/2010/main" val="4243577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Young people are getting involved in legislation, the article (https://ypte.org.uk/news/first-ever-legislation-written-by-pupils) illustrates how groups such as YPTE have entered parliament to lobby MPs on changes to education to include as a matter of urgency teaching and learning on the climate emergency and ecological crisis. This example of Youth Led Activism is working to support the education of all young people to make a long term changes for themselves and their communities. </a:t>
            </a:r>
          </a:p>
        </p:txBody>
      </p:sp>
      <p:sp>
        <p:nvSpPr>
          <p:cNvPr id="4" name="Slide Number Placeholder 3"/>
          <p:cNvSpPr>
            <a:spLocks noGrp="1"/>
          </p:cNvSpPr>
          <p:nvPr>
            <p:ph type="sldNum" sz="quarter" idx="5"/>
          </p:nvPr>
        </p:nvSpPr>
        <p:spPr/>
        <p:txBody>
          <a:bodyPr/>
          <a:lstStyle/>
          <a:p>
            <a:fld id="{E58236EC-2899-405A-8D0A-18254E8A6E4B}" type="slidenum">
              <a:rPr lang="en-US" smtClean="0"/>
              <a:t>5</a:t>
            </a:fld>
            <a:endParaRPr lang="en-US"/>
          </a:p>
        </p:txBody>
      </p:sp>
    </p:spTree>
    <p:extLst>
      <p:ext uri="{BB962C8B-B14F-4D97-AF65-F5344CB8AC3E}">
        <p14:creationId xmlns:p14="http://schemas.microsoft.com/office/powerpoint/2010/main" val="51161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The students should think about how the </a:t>
            </a:r>
            <a:r>
              <a:rPr lang="en-US" dirty="0" err="1">
                <a:cs typeface="Calibri"/>
              </a:rPr>
              <a:t>Bioeconomy</a:t>
            </a:r>
            <a:r>
              <a:rPr lang="en-US" dirty="0">
                <a:cs typeface="Calibri"/>
              </a:rPr>
              <a:t> can support positive actions towards the climate emergency.  </a:t>
            </a:r>
          </a:p>
          <a:p>
            <a:r>
              <a:rPr lang="en-US" dirty="0">
                <a:cs typeface="Calibri"/>
              </a:rPr>
              <a:t>Legislation – laws</a:t>
            </a:r>
            <a:endParaRPr lang="en-US" dirty="0"/>
          </a:p>
          <a:p>
            <a:r>
              <a:rPr lang="en-US" dirty="0">
                <a:cs typeface="Calibri"/>
              </a:rPr>
              <a:t>Bill – Proposed legislation or law, it must first be debated and then approved by each House of Parliament, once it become law it becomes an Act. Any member of Parliament can introduce a Bill.   </a:t>
            </a:r>
          </a:p>
          <a:p>
            <a:r>
              <a:rPr lang="en-US" dirty="0">
                <a:cs typeface="Calibri"/>
              </a:rPr>
              <a:t>Students should think about what laws they would like to change in order to tackle the climate change emergency, this may be energy, transport, waste laws, personal consumption of resources, education. </a:t>
            </a:r>
          </a:p>
        </p:txBody>
      </p:sp>
      <p:sp>
        <p:nvSpPr>
          <p:cNvPr id="4" name="Slide Number Placeholder 3"/>
          <p:cNvSpPr>
            <a:spLocks noGrp="1"/>
          </p:cNvSpPr>
          <p:nvPr>
            <p:ph type="sldNum" sz="quarter" idx="5"/>
          </p:nvPr>
        </p:nvSpPr>
        <p:spPr/>
        <p:txBody>
          <a:bodyPr/>
          <a:lstStyle/>
          <a:p>
            <a:fld id="{E58236EC-2899-405A-8D0A-18254E8A6E4B}" type="slidenum">
              <a:rPr lang="en-US" smtClean="0"/>
              <a:t>6</a:t>
            </a:fld>
            <a:endParaRPr lang="en-US"/>
          </a:p>
        </p:txBody>
      </p:sp>
    </p:spTree>
    <p:extLst>
      <p:ext uri="{BB962C8B-B14F-4D97-AF65-F5344CB8AC3E}">
        <p14:creationId xmlns:p14="http://schemas.microsoft.com/office/powerpoint/2010/main" val="2001719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Students should use their ideas for change to write their legislation. They should make it clear why their bill is crucial using statistics from the factsheet. The language used should be persuasive and actions should be linked to the </a:t>
            </a:r>
            <a:r>
              <a:rPr lang="en-US" dirty="0" err="1">
                <a:cs typeface="Calibri"/>
              </a:rPr>
              <a:t>Bioeconomy</a:t>
            </a:r>
            <a:r>
              <a:rPr lang="en-US" dirty="0">
                <a:cs typeface="Calibri"/>
              </a:rPr>
              <a:t>. Young people are encouraged to think how these changes can have a specific impact on their local area. </a:t>
            </a:r>
          </a:p>
        </p:txBody>
      </p:sp>
      <p:sp>
        <p:nvSpPr>
          <p:cNvPr id="4" name="Slide Number Placeholder 3"/>
          <p:cNvSpPr>
            <a:spLocks noGrp="1"/>
          </p:cNvSpPr>
          <p:nvPr>
            <p:ph type="sldNum" sz="quarter" idx="5"/>
          </p:nvPr>
        </p:nvSpPr>
        <p:spPr/>
        <p:txBody>
          <a:bodyPr/>
          <a:lstStyle/>
          <a:p>
            <a:fld id="{E58236EC-2899-405A-8D0A-18254E8A6E4B}" type="slidenum">
              <a:rPr lang="en-US" smtClean="0"/>
              <a:t>7</a:t>
            </a:fld>
            <a:endParaRPr lang="en-US"/>
          </a:p>
        </p:txBody>
      </p:sp>
    </p:spTree>
    <p:extLst>
      <p:ext uri="{BB962C8B-B14F-4D97-AF65-F5344CB8AC3E}">
        <p14:creationId xmlns:p14="http://schemas.microsoft.com/office/powerpoint/2010/main" val="789460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Students should suggest five specific actions linked to the </a:t>
            </a:r>
            <a:r>
              <a:rPr lang="en-US" dirty="0" err="1">
                <a:cs typeface="Calibri"/>
              </a:rPr>
              <a:t>Bioeconomy</a:t>
            </a:r>
            <a:r>
              <a:rPr lang="en-US" dirty="0">
                <a:cs typeface="Calibri"/>
              </a:rPr>
              <a:t> that should become law. For example, all vehicles should be powered by renewable resources, the impact of this will be </a:t>
            </a:r>
            <a:r>
              <a:rPr lang="en-US" dirty="0" err="1">
                <a:cs typeface="Calibri"/>
              </a:rPr>
              <a:t>xyz</a:t>
            </a:r>
            <a:r>
              <a:rPr lang="en-US" dirty="0">
                <a:cs typeface="Calibri"/>
              </a:rPr>
              <a:t>. Challenge students to suggest the impact this will have in their lifetime. </a:t>
            </a:r>
          </a:p>
        </p:txBody>
      </p:sp>
      <p:sp>
        <p:nvSpPr>
          <p:cNvPr id="4" name="Slide Number Placeholder 3"/>
          <p:cNvSpPr>
            <a:spLocks noGrp="1"/>
          </p:cNvSpPr>
          <p:nvPr>
            <p:ph type="sldNum" sz="quarter" idx="5"/>
          </p:nvPr>
        </p:nvSpPr>
        <p:spPr/>
        <p:txBody>
          <a:bodyPr/>
          <a:lstStyle/>
          <a:p>
            <a:fld id="{E58236EC-2899-405A-8D0A-18254E8A6E4B}" type="slidenum">
              <a:rPr lang="en-US" smtClean="0"/>
              <a:t>8</a:t>
            </a:fld>
            <a:endParaRPr lang="en-US"/>
          </a:p>
        </p:txBody>
      </p:sp>
    </p:spTree>
    <p:extLst>
      <p:ext uri="{BB962C8B-B14F-4D97-AF65-F5344CB8AC3E}">
        <p14:creationId xmlns:p14="http://schemas.microsoft.com/office/powerpoint/2010/main" val="503505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concluding slide asks students to reflect how they as individuals may choose to make a positive change. Encourage them to remember that the collective impact of one small action repeated by millions of individuals will have a greater impact than one person working alone. Individual action on climate change can include personal choices in many areas, such as diet, travel, household energy use, consumption of resources, as well as engagement in local and political advocacy around issues of climate change.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There are 7 billion people on the planet. CO2 emissions vary by country. The https://edgar.jrc.ec.europa.eu/report_2021 showed that in 2020, the global average was 4.7 </a:t>
            </a:r>
            <a:r>
              <a:rPr lang="en-US" dirty="0" err="1">
                <a:cs typeface="Calibri"/>
              </a:rPr>
              <a:t>tonnes</a:t>
            </a:r>
            <a:r>
              <a:rPr lang="en-US" dirty="0">
                <a:cs typeface="Calibri"/>
              </a:rPr>
              <a:t> per person. The average across European Union nations was 5.9 </a:t>
            </a:r>
            <a:r>
              <a:rPr lang="en-US" dirty="0" err="1">
                <a:cs typeface="Calibri"/>
              </a:rPr>
              <a:t>tonnes</a:t>
            </a:r>
            <a:r>
              <a:rPr lang="en-US" dirty="0">
                <a:cs typeface="Calibri"/>
              </a:rPr>
              <a:t> per person. In the USA, the average was 13.7 </a:t>
            </a:r>
            <a:r>
              <a:rPr lang="en-US" dirty="0" err="1">
                <a:cs typeface="Calibri"/>
              </a:rPr>
              <a:t>tonnes</a:t>
            </a:r>
            <a:r>
              <a:rPr lang="en-US" dirty="0">
                <a:cs typeface="Calibri"/>
              </a:rPr>
              <a:t>. </a:t>
            </a:r>
          </a:p>
          <a:p>
            <a:endParaRPr lang="en-US" dirty="0">
              <a:cs typeface="Calibri"/>
            </a:endParaRPr>
          </a:p>
        </p:txBody>
      </p:sp>
      <p:sp>
        <p:nvSpPr>
          <p:cNvPr id="4" name="Slide Number Placeholder 3"/>
          <p:cNvSpPr>
            <a:spLocks noGrp="1"/>
          </p:cNvSpPr>
          <p:nvPr>
            <p:ph type="sldNum" sz="quarter" idx="5"/>
          </p:nvPr>
        </p:nvSpPr>
        <p:spPr/>
        <p:txBody>
          <a:bodyPr/>
          <a:lstStyle/>
          <a:p>
            <a:fld id="{E58236EC-2899-405A-8D0A-18254E8A6E4B}" type="slidenum">
              <a:rPr lang="en-US" smtClean="0"/>
              <a:t>9</a:t>
            </a:fld>
            <a:endParaRPr lang="en-US"/>
          </a:p>
        </p:txBody>
      </p:sp>
    </p:spTree>
    <p:extLst>
      <p:ext uri="{BB962C8B-B14F-4D97-AF65-F5344CB8AC3E}">
        <p14:creationId xmlns:p14="http://schemas.microsoft.com/office/powerpoint/2010/main" val="1404095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1305AA5-0240-45E9-81C0-44A39EC46915}" type="datetimeFigureOut">
              <a:rPr lang="en-GB" smtClean="0"/>
              <a:t>06/06/2022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285997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305AA5-0240-45E9-81C0-44A39EC46915}" type="datetimeFigureOut">
              <a:rPr lang="en-GB" smtClean="0"/>
              <a:t>06/06/2022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1823070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305AA5-0240-45E9-81C0-44A39EC46915}" type="datetimeFigureOut">
              <a:rPr lang="en-GB" smtClean="0"/>
              <a:t>06/06/2022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115323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age KS4">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9AF88AC5-FC53-0640-95C9-DCB7F15A9BD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1950"/>
            <a:ext cx="9144000" cy="6854103"/>
          </a:xfrm>
          <a:prstGeom prst="rect">
            <a:avLst/>
          </a:prstGeom>
        </p:spPr>
      </p:pic>
      <p:sp>
        <p:nvSpPr>
          <p:cNvPr id="2" name="Title 1"/>
          <p:cNvSpPr>
            <a:spLocks noGrp="1"/>
          </p:cNvSpPr>
          <p:nvPr>
            <p:ph type="ctrTitle" hasCustomPrompt="1"/>
          </p:nvPr>
        </p:nvSpPr>
        <p:spPr>
          <a:xfrm>
            <a:off x="296492" y="2089391"/>
            <a:ext cx="7772400" cy="1927007"/>
          </a:xfrm>
        </p:spPr>
        <p:txBody>
          <a:bodyPr anchor="b">
            <a:normAutofit/>
          </a:bodyPr>
          <a:lstStyle>
            <a:lvl1pPr algn="l">
              <a:defRPr sz="4082" b="1">
                <a:solidFill>
                  <a:schemeClr val="bg1"/>
                </a:solidFill>
                <a:latin typeface="Times New Roman" panose="02020603050405020304" pitchFamily="18" charset="0"/>
                <a:cs typeface="Times New Roman" panose="02020603050405020304" pitchFamily="18" charset="0"/>
              </a:defRPr>
            </a:lvl1pPr>
          </a:lstStyle>
          <a:p>
            <a:r>
              <a:rPr lang="en-GB" dirty="0"/>
              <a:t>Document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381">
                <a:solidFill>
                  <a:schemeClr val="bg1"/>
                </a:solidFill>
                <a:latin typeface="Times New Roman" panose="02020603050405020304" pitchFamily="18" charset="0"/>
                <a:cs typeface="Times New Roman" panose="02020603050405020304" pitchFamily="18" charset="0"/>
              </a:defRPr>
            </a:lvl1pPr>
            <a:lvl2pPr marL="342902" indent="0" algn="ctr">
              <a:buNone/>
              <a:defRPr sz="1500"/>
            </a:lvl2pPr>
            <a:lvl3pPr marL="685805" indent="0" algn="ctr">
              <a:buNone/>
              <a:defRPr sz="1350"/>
            </a:lvl3pPr>
            <a:lvl4pPr marL="1028707" indent="0" algn="ctr">
              <a:buNone/>
              <a:defRPr sz="1200"/>
            </a:lvl4pPr>
            <a:lvl5pPr marL="1371609" indent="0" algn="ctr">
              <a:buNone/>
              <a:defRPr sz="1200"/>
            </a:lvl5pPr>
            <a:lvl6pPr marL="1714511" indent="0" algn="ctr">
              <a:buNone/>
              <a:defRPr sz="1200"/>
            </a:lvl6pPr>
            <a:lvl7pPr marL="2057414" indent="0" algn="ctr">
              <a:buNone/>
              <a:defRPr sz="1200"/>
            </a:lvl7pPr>
            <a:lvl8pPr marL="2400316" indent="0" algn="ctr">
              <a:buNone/>
              <a:defRPr sz="1200"/>
            </a:lvl8pPr>
            <a:lvl9pPr marL="2743218" indent="0" algn="ctr">
              <a:buNone/>
              <a:defRPr sz="1200"/>
            </a:lvl9pPr>
          </a:lstStyle>
          <a:p>
            <a:r>
              <a:rPr lang="en-GB" dirty="0"/>
              <a:t>Sub title</a:t>
            </a:r>
            <a:endParaRPr lang="en-US" dirty="0"/>
          </a:p>
        </p:txBody>
      </p:sp>
    </p:spTree>
    <p:extLst>
      <p:ext uri="{BB962C8B-B14F-4D97-AF65-F5344CB8AC3E}">
        <p14:creationId xmlns:p14="http://schemas.microsoft.com/office/powerpoint/2010/main" val="2786769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age KS4">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2AE71EAF-0B12-6D46-8691-026ECD3D8B7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1950"/>
            <a:ext cx="9144000" cy="6854103"/>
          </a:xfrm>
          <a:prstGeom prst="rect">
            <a:avLst/>
          </a:prstGeom>
        </p:spPr>
      </p:pic>
      <p:sp>
        <p:nvSpPr>
          <p:cNvPr id="2" name="Title 1"/>
          <p:cNvSpPr>
            <a:spLocks noGrp="1"/>
          </p:cNvSpPr>
          <p:nvPr>
            <p:ph type="ctrTitle" hasCustomPrompt="1"/>
          </p:nvPr>
        </p:nvSpPr>
        <p:spPr>
          <a:xfrm>
            <a:off x="296492" y="2089391"/>
            <a:ext cx="7772400" cy="1927007"/>
          </a:xfrm>
        </p:spPr>
        <p:txBody>
          <a:bodyPr anchor="b">
            <a:normAutofit/>
          </a:bodyPr>
          <a:lstStyle>
            <a:lvl1pPr algn="l">
              <a:defRPr sz="4082" b="1">
                <a:solidFill>
                  <a:srgbClr val="0069B3"/>
                </a:solidFill>
                <a:latin typeface="Times New Roman" panose="02020603050405020304" pitchFamily="18" charset="0"/>
                <a:cs typeface="Times New Roman" panose="02020603050405020304" pitchFamily="18" charset="0"/>
              </a:defRPr>
            </a:lvl1pPr>
          </a:lstStyle>
          <a:p>
            <a:r>
              <a:rPr lang="en-GB" dirty="0"/>
              <a:t>Section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381">
                <a:solidFill>
                  <a:srgbClr val="0069B3"/>
                </a:solidFill>
                <a:latin typeface="Times New Roman" panose="02020603050405020304" pitchFamily="18" charset="0"/>
                <a:cs typeface="Times New Roman" panose="02020603050405020304" pitchFamily="18" charset="0"/>
              </a:defRPr>
            </a:lvl1pPr>
            <a:lvl2pPr marL="342902" indent="0" algn="ctr">
              <a:buNone/>
              <a:defRPr sz="1500"/>
            </a:lvl2pPr>
            <a:lvl3pPr marL="685805" indent="0" algn="ctr">
              <a:buNone/>
              <a:defRPr sz="1350"/>
            </a:lvl3pPr>
            <a:lvl4pPr marL="1028707" indent="0" algn="ctr">
              <a:buNone/>
              <a:defRPr sz="1200"/>
            </a:lvl4pPr>
            <a:lvl5pPr marL="1371609" indent="0" algn="ctr">
              <a:buNone/>
              <a:defRPr sz="1200"/>
            </a:lvl5pPr>
            <a:lvl6pPr marL="1714511" indent="0" algn="ctr">
              <a:buNone/>
              <a:defRPr sz="1200"/>
            </a:lvl6pPr>
            <a:lvl7pPr marL="2057414" indent="0" algn="ctr">
              <a:buNone/>
              <a:defRPr sz="1200"/>
            </a:lvl7pPr>
            <a:lvl8pPr marL="2400316" indent="0" algn="ctr">
              <a:buNone/>
              <a:defRPr sz="1200"/>
            </a:lvl8pPr>
            <a:lvl9pPr marL="2743218" indent="0" algn="ctr">
              <a:buNone/>
              <a:defRPr sz="1200"/>
            </a:lvl9pPr>
          </a:lstStyle>
          <a:p>
            <a:r>
              <a:rPr lang="en-GB" dirty="0"/>
              <a:t>Sub title</a:t>
            </a:r>
            <a:endParaRPr lang="en-US" dirty="0"/>
          </a:p>
        </p:txBody>
      </p:sp>
    </p:spTree>
    <p:extLst>
      <p:ext uri="{BB962C8B-B14F-4D97-AF65-F5344CB8AC3E}">
        <p14:creationId xmlns:p14="http://schemas.microsoft.com/office/powerpoint/2010/main" val="563663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Page KS3">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3B89C291-D5B3-944C-A343-87189C327CC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296491" y="2089390"/>
            <a:ext cx="7772400" cy="1927007"/>
          </a:xfrm>
        </p:spPr>
        <p:txBody>
          <a:bodyPr anchor="b">
            <a:normAutofit/>
          </a:bodyPr>
          <a:lstStyle>
            <a:lvl1pPr algn="l">
              <a:defRPr sz="5131" b="1">
                <a:solidFill>
                  <a:schemeClr val="bg1"/>
                </a:solidFill>
                <a:latin typeface="Trebuchet MS" panose="020B0703020202090204" pitchFamily="34" charset="0"/>
                <a:cs typeface="Times New Roman" panose="02020603050405020304" pitchFamily="18" charset="0"/>
              </a:defRPr>
            </a:lvl1pPr>
          </a:lstStyle>
          <a:p>
            <a:r>
              <a:rPr lang="en-GB" dirty="0"/>
              <a:t>Document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993">
                <a:solidFill>
                  <a:schemeClr val="bg1"/>
                </a:solidFill>
                <a:latin typeface="Trebuchet MS" panose="020B0703020202090204" pitchFamily="34"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Sub title</a:t>
            </a:r>
            <a:endParaRPr lang="en-US" dirty="0"/>
          </a:p>
        </p:txBody>
      </p:sp>
    </p:spTree>
    <p:extLst>
      <p:ext uri="{BB962C8B-B14F-4D97-AF65-F5344CB8AC3E}">
        <p14:creationId xmlns:p14="http://schemas.microsoft.com/office/powerpoint/2010/main" val="21444750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Page KS3">
    <p:spTree>
      <p:nvGrpSpPr>
        <p:cNvPr id="1" name=""/>
        <p:cNvGrpSpPr/>
        <p:nvPr/>
      </p:nvGrpSpPr>
      <p:grpSpPr>
        <a:xfrm>
          <a:off x="0" y="0"/>
          <a:ext cx="0" cy="0"/>
          <a:chOff x="0" y="0"/>
          <a:chExt cx="0" cy="0"/>
        </a:xfrm>
      </p:grpSpPr>
      <p:pic>
        <p:nvPicPr>
          <p:cNvPr id="6" name="Picture 5" descr="Diagram&#10;&#10;Description automatically generated">
            <a:extLst>
              <a:ext uri="{FF2B5EF4-FFF2-40B4-BE49-F238E27FC236}">
                <a16:creationId xmlns:a16="http://schemas.microsoft.com/office/drawing/2014/main" id="{6B4BDC84-190A-7D4E-BC4D-C9780C8625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296491" y="2089390"/>
            <a:ext cx="7772400" cy="1927007"/>
          </a:xfrm>
        </p:spPr>
        <p:txBody>
          <a:bodyPr anchor="b">
            <a:normAutofit/>
          </a:bodyPr>
          <a:lstStyle>
            <a:lvl1pPr algn="l">
              <a:defRPr sz="5131" b="1">
                <a:solidFill>
                  <a:srgbClr val="662482"/>
                </a:solidFill>
                <a:latin typeface="Trebuchet MS" panose="020B0703020202090204" pitchFamily="34" charset="0"/>
                <a:cs typeface="Times New Roman" panose="02020603050405020304" pitchFamily="18" charset="0"/>
              </a:defRPr>
            </a:lvl1pPr>
          </a:lstStyle>
          <a:p>
            <a:r>
              <a:rPr lang="en-GB" dirty="0"/>
              <a:t>Section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993">
                <a:solidFill>
                  <a:srgbClr val="662482"/>
                </a:solidFill>
                <a:latin typeface="Trebuchet MS" panose="020B0703020202090204" pitchFamily="34"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Sub title</a:t>
            </a:r>
            <a:endParaRPr lang="en-US" dirty="0"/>
          </a:p>
        </p:txBody>
      </p:sp>
    </p:spTree>
    <p:extLst>
      <p:ext uri="{BB962C8B-B14F-4D97-AF65-F5344CB8AC3E}">
        <p14:creationId xmlns:p14="http://schemas.microsoft.com/office/powerpoint/2010/main" val="1552394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Page KS3">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7092B42F-5D50-5246-9088-78198D0851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662482"/>
                </a:solidFill>
                <a:latin typeface="Trebuchet MS" panose="020B0703020202090204" pitchFamily="34" charset="0"/>
                <a:cs typeface="Times New Roman" panose="02020603050405020304" pitchFamily="18" charset="0"/>
              </a:defRPr>
            </a:lvl1pPr>
          </a:lstStyle>
          <a:p>
            <a:r>
              <a:rPr lang="en-GB" dirty="0"/>
              <a:t>Contents</a:t>
            </a:r>
            <a:endParaRPr lang="en-US" dirty="0"/>
          </a:p>
        </p:txBody>
      </p:sp>
      <p:sp>
        <p:nvSpPr>
          <p:cNvPr id="3" name="Subtitle 2"/>
          <p:cNvSpPr>
            <a:spLocks noGrp="1"/>
          </p:cNvSpPr>
          <p:nvPr>
            <p:ph type="subTitle" idx="1" hasCustomPrompt="1"/>
          </p:nvPr>
        </p:nvSpPr>
        <p:spPr>
          <a:xfrm>
            <a:off x="685799" y="2250141"/>
            <a:ext cx="6858000" cy="3076725"/>
          </a:xfrm>
        </p:spPr>
        <p:txBody>
          <a:bodyPr>
            <a:noAutofit/>
          </a:bodyPr>
          <a:lstStyle>
            <a:lvl1pPr marL="0" marR="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sz="2138">
                <a:solidFill>
                  <a:schemeClr val="tx1"/>
                </a:solidFill>
                <a:latin typeface="Trebuchet MS" panose="020B0703020202090204" pitchFamily="34"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endParaRPr lang="en-GB" dirty="0"/>
          </a:p>
          <a:p>
            <a:endParaRPr lang="en-US" dirty="0"/>
          </a:p>
        </p:txBody>
      </p:sp>
    </p:spTree>
    <p:extLst>
      <p:ext uri="{BB962C8B-B14F-4D97-AF65-F5344CB8AC3E}">
        <p14:creationId xmlns:p14="http://schemas.microsoft.com/office/powerpoint/2010/main" val="4039330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ull Frame 1 KS3">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7092B42F-5D50-5246-9088-78198D0851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662482"/>
                </a:solidFill>
                <a:latin typeface="Trebuchet MS" panose="020B0703020202090204" pitchFamily="34" charset="0"/>
                <a:cs typeface="Times New Roman" panose="02020603050405020304" pitchFamily="18" charset="0"/>
              </a:defRPr>
            </a:lvl1pPr>
          </a:lstStyle>
          <a:p>
            <a:r>
              <a:rPr lang="en-GB" dirty="0"/>
              <a:t>Title</a:t>
            </a:r>
            <a:endParaRPr lang="en-US" dirty="0"/>
          </a:p>
        </p:txBody>
      </p:sp>
      <p:sp>
        <p:nvSpPr>
          <p:cNvPr id="6" name="Subtitle 2">
            <a:extLst>
              <a:ext uri="{FF2B5EF4-FFF2-40B4-BE49-F238E27FC236}">
                <a16:creationId xmlns:a16="http://schemas.microsoft.com/office/drawing/2014/main" id="{F46C9F84-F15D-7B47-B0A3-F64804DF69BB}"/>
              </a:ext>
            </a:extLst>
          </p:cNvPr>
          <p:cNvSpPr>
            <a:spLocks noGrp="1"/>
          </p:cNvSpPr>
          <p:nvPr>
            <p:ph type="subTitle" idx="1" hasCustomPrompt="1"/>
          </p:nvPr>
        </p:nvSpPr>
        <p:spPr>
          <a:xfrm>
            <a:off x="685799" y="2250142"/>
            <a:ext cx="6858000" cy="1751107"/>
          </a:xfrm>
        </p:spPr>
        <p:txBody>
          <a:bodyPr>
            <a:noAutofit/>
          </a:bodyPr>
          <a:lstStyle>
            <a:lvl1pPr marL="0" marR="0" indent="0" algn="l" defTabSz="861993" rtl="0" eaLnBrk="1" fontAlgn="auto" latinLnBrk="0" hangingPunct="1">
              <a:lnSpc>
                <a:spcPct val="100000"/>
              </a:lnSpc>
              <a:spcBef>
                <a:spcPts val="942"/>
              </a:spcBef>
              <a:spcAft>
                <a:spcPts val="0"/>
              </a:spcAft>
              <a:buClrTx/>
              <a:buSzTx/>
              <a:buFont typeface="Arial" panose="020B0604020202020204" pitchFamily="34" charset="0"/>
              <a:buNone/>
              <a:tabLst/>
              <a:defRPr sz="2138">
                <a:solidFill>
                  <a:schemeClr val="tx1"/>
                </a:solidFill>
                <a:latin typeface="Trebuchet MS" panose="020B0703020202090204" pitchFamily="34"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US" dirty="0" err="1"/>
              <a:t>Fusce</a:t>
            </a:r>
            <a:r>
              <a:rPr lang="en-US" dirty="0"/>
              <a:t> </a:t>
            </a:r>
            <a:r>
              <a:rPr lang="en-US" dirty="0" err="1"/>
              <a:t>facilisis</a:t>
            </a:r>
            <a:r>
              <a:rPr lang="en-US" dirty="0"/>
              <a:t> </a:t>
            </a:r>
            <a:r>
              <a:rPr lang="en-US" dirty="0" err="1"/>
              <a:t>tempor</a:t>
            </a:r>
            <a:r>
              <a:rPr lang="en-US" dirty="0"/>
              <a:t> </a:t>
            </a:r>
            <a:r>
              <a:rPr lang="en-US" dirty="0" err="1"/>
              <a:t>metus</a:t>
            </a:r>
            <a:r>
              <a:rPr lang="en-US" dirty="0"/>
              <a:t> </a:t>
            </a:r>
            <a:r>
              <a:rPr lang="en-US" dirty="0" err="1"/>
              <a:t>eget</a:t>
            </a:r>
            <a:r>
              <a:rPr lang="en-US" dirty="0"/>
              <a:t> </a:t>
            </a:r>
            <a:r>
              <a:rPr lang="en-US" dirty="0" err="1"/>
              <a:t>lobortis</a:t>
            </a:r>
            <a:r>
              <a:rPr lang="en-US" dirty="0"/>
              <a:t>. </a:t>
            </a:r>
            <a:r>
              <a:rPr lang="en-US" dirty="0" err="1"/>
              <a:t>Quisque</a:t>
            </a:r>
            <a:r>
              <a:rPr lang="en-US" dirty="0"/>
              <a:t> </a:t>
            </a:r>
            <a:r>
              <a:rPr lang="en-US" dirty="0" err="1"/>
              <a:t>ullamcorper</a:t>
            </a:r>
            <a:r>
              <a:rPr lang="en-US" dirty="0"/>
              <a:t> nisi fermentum, </a:t>
            </a:r>
            <a:r>
              <a:rPr lang="en-US" dirty="0" err="1"/>
              <a:t>finibus</a:t>
            </a:r>
            <a:r>
              <a:rPr lang="en-US" dirty="0"/>
              <a:t> ligula at, </a:t>
            </a:r>
            <a:r>
              <a:rPr lang="en-US" dirty="0" err="1"/>
              <a:t>tempor</a:t>
            </a:r>
            <a:r>
              <a:rPr lang="en-US" dirty="0"/>
              <a:t> </a:t>
            </a:r>
            <a:r>
              <a:rPr lang="en-US" dirty="0" err="1"/>
              <a:t>risus</a:t>
            </a:r>
            <a:r>
              <a:rPr lang="en-US" dirty="0"/>
              <a:t>. In </a:t>
            </a:r>
            <a:r>
              <a:rPr lang="en-US" dirty="0" err="1"/>
              <a:t>efficitur</a:t>
            </a:r>
            <a:r>
              <a:rPr lang="en-US" dirty="0"/>
              <a:t> </a:t>
            </a:r>
            <a:r>
              <a:rPr lang="en-US" dirty="0" err="1"/>
              <a:t>vulputate</a:t>
            </a:r>
            <a:r>
              <a:rPr lang="en-US" dirty="0"/>
              <a:t> </a:t>
            </a:r>
            <a:r>
              <a:rPr lang="en-US" dirty="0" err="1"/>
              <a:t>purus</a:t>
            </a:r>
            <a:r>
              <a:rPr lang="en-US" dirty="0"/>
              <a:t>, </a:t>
            </a:r>
            <a:r>
              <a:rPr lang="en-US" dirty="0" err="1"/>
              <a:t>nec</a:t>
            </a:r>
            <a:r>
              <a:rPr lang="en-US" dirty="0"/>
              <a:t> </a:t>
            </a:r>
            <a:r>
              <a:rPr lang="en-US" dirty="0" err="1"/>
              <a:t>aliquet</a:t>
            </a:r>
            <a:r>
              <a:rPr lang="en-US" dirty="0"/>
              <a:t> </a:t>
            </a:r>
            <a:r>
              <a:rPr lang="en-US" dirty="0" err="1"/>
              <a:t>neque</a:t>
            </a:r>
            <a:r>
              <a:rPr lang="en-US" dirty="0"/>
              <a:t> lacinia </a:t>
            </a:r>
            <a:r>
              <a:rPr lang="en-US" dirty="0" err="1"/>
              <a:t>eu</a:t>
            </a:r>
            <a:r>
              <a:rPr lang="en-US" dirty="0"/>
              <a:t>. </a:t>
            </a:r>
            <a:r>
              <a:rPr lang="en-US" dirty="0" err="1"/>
              <a:t>Nulla</a:t>
            </a:r>
            <a:r>
              <a:rPr lang="en-US" dirty="0"/>
              <a:t> vitae lacinia </a:t>
            </a:r>
            <a:r>
              <a:rPr lang="en-US" dirty="0" err="1"/>
              <a:t>neque</a:t>
            </a:r>
            <a:r>
              <a:rPr lang="en-US" dirty="0"/>
              <a:t>. </a:t>
            </a:r>
          </a:p>
        </p:txBody>
      </p:sp>
      <p:pic>
        <p:nvPicPr>
          <p:cNvPr id="7" name="Picture 6">
            <a:extLst>
              <a:ext uri="{FF2B5EF4-FFF2-40B4-BE49-F238E27FC236}">
                <a16:creationId xmlns:a16="http://schemas.microsoft.com/office/drawing/2014/main" id="{439E9CB5-16C3-3D4C-9521-57DE1957AF28}"/>
              </a:ext>
            </a:extLst>
          </p:cNvPr>
          <p:cNvPicPr>
            <a:picLocks noChangeAspect="1"/>
          </p:cNvPicPr>
          <p:nvPr userDrawn="1"/>
        </p:nvPicPr>
        <p:blipFill>
          <a:blip r:embed="rId3"/>
          <a:stretch>
            <a:fillRect/>
          </a:stretch>
        </p:blipFill>
        <p:spPr>
          <a:xfrm>
            <a:off x="685799" y="5691562"/>
            <a:ext cx="2954320" cy="403242"/>
          </a:xfrm>
          <a:prstGeom prst="rect">
            <a:avLst/>
          </a:prstGeom>
        </p:spPr>
      </p:pic>
    </p:spTree>
    <p:extLst>
      <p:ext uri="{BB962C8B-B14F-4D97-AF65-F5344CB8AC3E}">
        <p14:creationId xmlns:p14="http://schemas.microsoft.com/office/powerpoint/2010/main" val="32082060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ull Frame 2 KS3">
    <p:spTree>
      <p:nvGrpSpPr>
        <p:cNvPr id="1" name=""/>
        <p:cNvGrpSpPr/>
        <p:nvPr/>
      </p:nvGrpSpPr>
      <p:grpSpPr>
        <a:xfrm>
          <a:off x="0" y="0"/>
          <a:ext cx="0" cy="0"/>
          <a:chOff x="0" y="0"/>
          <a:chExt cx="0" cy="0"/>
        </a:xfrm>
      </p:grpSpPr>
      <p:pic>
        <p:nvPicPr>
          <p:cNvPr id="5" name="Picture 4" descr="Chart, scatter chart&#10;&#10;Description automatically generated">
            <a:extLst>
              <a:ext uri="{FF2B5EF4-FFF2-40B4-BE49-F238E27FC236}">
                <a16:creationId xmlns:a16="http://schemas.microsoft.com/office/drawing/2014/main" id="{7092B42F-5D50-5246-9088-78198D08511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662482"/>
                </a:solidFill>
                <a:latin typeface="Trebuchet MS" panose="020B0703020202090204" pitchFamily="34" charset="0"/>
                <a:cs typeface="Times New Roman" panose="02020603050405020304" pitchFamily="18" charset="0"/>
              </a:defRPr>
            </a:lvl1pPr>
          </a:lstStyle>
          <a:p>
            <a:r>
              <a:rPr lang="en-GB" dirty="0"/>
              <a:t>Title</a:t>
            </a:r>
            <a:endParaRPr lang="en-US" dirty="0"/>
          </a:p>
        </p:txBody>
      </p:sp>
      <p:sp>
        <p:nvSpPr>
          <p:cNvPr id="6" name="Subtitle 2">
            <a:extLst>
              <a:ext uri="{FF2B5EF4-FFF2-40B4-BE49-F238E27FC236}">
                <a16:creationId xmlns:a16="http://schemas.microsoft.com/office/drawing/2014/main" id="{F46C9F84-F15D-7B47-B0A3-F64804DF69BB}"/>
              </a:ext>
            </a:extLst>
          </p:cNvPr>
          <p:cNvSpPr>
            <a:spLocks noGrp="1"/>
          </p:cNvSpPr>
          <p:nvPr>
            <p:ph type="subTitle" idx="1" hasCustomPrompt="1"/>
          </p:nvPr>
        </p:nvSpPr>
        <p:spPr>
          <a:xfrm>
            <a:off x="685799" y="2250142"/>
            <a:ext cx="6858000" cy="1751107"/>
          </a:xfrm>
        </p:spPr>
        <p:txBody>
          <a:bodyPr>
            <a:noAutofit/>
          </a:bodyPr>
          <a:lstStyle>
            <a:lvl1pPr marL="0" marR="0" indent="0" algn="l" defTabSz="861993" rtl="0" eaLnBrk="1" fontAlgn="auto" latinLnBrk="0" hangingPunct="1">
              <a:lnSpc>
                <a:spcPct val="100000"/>
              </a:lnSpc>
              <a:spcBef>
                <a:spcPts val="942"/>
              </a:spcBef>
              <a:spcAft>
                <a:spcPts val="0"/>
              </a:spcAft>
              <a:buClrTx/>
              <a:buSzTx/>
              <a:buFont typeface="Arial" panose="020B0604020202020204" pitchFamily="34" charset="0"/>
              <a:buNone/>
              <a:tabLst/>
              <a:defRPr sz="2138">
                <a:solidFill>
                  <a:schemeClr val="tx1"/>
                </a:solidFill>
                <a:latin typeface="Trebuchet MS" panose="020B0703020202090204" pitchFamily="34"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US" dirty="0" err="1"/>
              <a:t>Fusce</a:t>
            </a:r>
            <a:r>
              <a:rPr lang="en-US" dirty="0"/>
              <a:t> </a:t>
            </a:r>
            <a:r>
              <a:rPr lang="en-US" dirty="0" err="1"/>
              <a:t>facilisis</a:t>
            </a:r>
            <a:r>
              <a:rPr lang="en-US" dirty="0"/>
              <a:t> </a:t>
            </a:r>
            <a:r>
              <a:rPr lang="en-US" dirty="0" err="1"/>
              <a:t>tempor</a:t>
            </a:r>
            <a:r>
              <a:rPr lang="en-US" dirty="0"/>
              <a:t> </a:t>
            </a:r>
            <a:r>
              <a:rPr lang="en-US" dirty="0" err="1"/>
              <a:t>metus</a:t>
            </a:r>
            <a:r>
              <a:rPr lang="en-US" dirty="0"/>
              <a:t> </a:t>
            </a:r>
            <a:r>
              <a:rPr lang="en-US" dirty="0" err="1"/>
              <a:t>eget</a:t>
            </a:r>
            <a:r>
              <a:rPr lang="en-US" dirty="0"/>
              <a:t> </a:t>
            </a:r>
            <a:r>
              <a:rPr lang="en-US" dirty="0" err="1"/>
              <a:t>lobortis</a:t>
            </a:r>
            <a:r>
              <a:rPr lang="en-US" dirty="0"/>
              <a:t>. </a:t>
            </a:r>
            <a:r>
              <a:rPr lang="en-US" dirty="0" err="1"/>
              <a:t>Quisque</a:t>
            </a:r>
            <a:r>
              <a:rPr lang="en-US" dirty="0"/>
              <a:t> </a:t>
            </a:r>
            <a:r>
              <a:rPr lang="en-US" dirty="0" err="1"/>
              <a:t>ullamcorper</a:t>
            </a:r>
            <a:r>
              <a:rPr lang="en-US" dirty="0"/>
              <a:t> nisi fermentum, </a:t>
            </a:r>
            <a:r>
              <a:rPr lang="en-US" dirty="0" err="1"/>
              <a:t>finibus</a:t>
            </a:r>
            <a:r>
              <a:rPr lang="en-US" dirty="0"/>
              <a:t> ligula at, </a:t>
            </a:r>
            <a:r>
              <a:rPr lang="en-US" dirty="0" err="1"/>
              <a:t>tempor</a:t>
            </a:r>
            <a:r>
              <a:rPr lang="en-US" dirty="0"/>
              <a:t> </a:t>
            </a:r>
            <a:r>
              <a:rPr lang="en-US" dirty="0" err="1"/>
              <a:t>risus</a:t>
            </a:r>
            <a:r>
              <a:rPr lang="en-US" dirty="0"/>
              <a:t>. In </a:t>
            </a:r>
            <a:r>
              <a:rPr lang="en-US" dirty="0" err="1"/>
              <a:t>efficitur</a:t>
            </a:r>
            <a:r>
              <a:rPr lang="en-US" dirty="0"/>
              <a:t> </a:t>
            </a:r>
            <a:r>
              <a:rPr lang="en-US" dirty="0" err="1"/>
              <a:t>vulputate</a:t>
            </a:r>
            <a:r>
              <a:rPr lang="en-US" dirty="0"/>
              <a:t> </a:t>
            </a:r>
            <a:r>
              <a:rPr lang="en-US" dirty="0" err="1"/>
              <a:t>purus</a:t>
            </a:r>
            <a:r>
              <a:rPr lang="en-US" dirty="0"/>
              <a:t>, </a:t>
            </a:r>
            <a:r>
              <a:rPr lang="en-US" dirty="0" err="1"/>
              <a:t>nec</a:t>
            </a:r>
            <a:r>
              <a:rPr lang="en-US" dirty="0"/>
              <a:t> </a:t>
            </a:r>
            <a:r>
              <a:rPr lang="en-US" dirty="0" err="1"/>
              <a:t>aliquet</a:t>
            </a:r>
            <a:r>
              <a:rPr lang="en-US" dirty="0"/>
              <a:t> </a:t>
            </a:r>
            <a:r>
              <a:rPr lang="en-US" dirty="0" err="1"/>
              <a:t>neque</a:t>
            </a:r>
            <a:r>
              <a:rPr lang="en-US" dirty="0"/>
              <a:t> lacinia </a:t>
            </a:r>
            <a:r>
              <a:rPr lang="en-US" dirty="0" err="1"/>
              <a:t>eu</a:t>
            </a:r>
            <a:r>
              <a:rPr lang="en-US" dirty="0"/>
              <a:t>. </a:t>
            </a:r>
            <a:r>
              <a:rPr lang="en-US" dirty="0" err="1"/>
              <a:t>Nulla</a:t>
            </a:r>
            <a:r>
              <a:rPr lang="en-US" dirty="0"/>
              <a:t> vitae lacinia </a:t>
            </a:r>
            <a:r>
              <a:rPr lang="en-US" dirty="0" err="1"/>
              <a:t>neque</a:t>
            </a:r>
            <a:r>
              <a:rPr lang="en-US" dirty="0"/>
              <a:t>. </a:t>
            </a:r>
          </a:p>
        </p:txBody>
      </p:sp>
    </p:spTree>
    <p:extLst>
      <p:ext uri="{BB962C8B-B14F-4D97-AF65-F5344CB8AC3E}">
        <p14:creationId xmlns:p14="http://schemas.microsoft.com/office/powerpoint/2010/main" val="1891969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KS4">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9AF88AC5-FC53-0640-95C9-DCB7F15A9BD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296491" y="2089390"/>
            <a:ext cx="7772400" cy="1927007"/>
          </a:xfrm>
        </p:spPr>
        <p:txBody>
          <a:bodyPr anchor="b">
            <a:normAutofit/>
          </a:bodyPr>
          <a:lstStyle>
            <a:lvl1pPr algn="l">
              <a:defRPr sz="5131" b="1">
                <a:solidFill>
                  <a:schemeClr val="bg1"/>
                </a:solidFill>
                <a:latin typeface="Times New Roman" panose="02020603050405020304" pitchFamily="18" charset="0"/>
                <a:cs typeface="Times New Roman" panose="02020603050405020304" pitchFamily="18" charset="0"/>
              </a:defRPr>
            </a:lvl1pPr>
          </a:lstStyle>
          <a:p>
            <a:r>
              <a:rPr lang="en-GB" dirty="0"/>
              <a:t>Document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993">
                <a:solidFill>
                  <a:schemeClr val="bg1"/>
                </a:solidFill>
                <a:latin typeface="Times New Roman" panose="02020603050405020304" pitchFamily="18"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Sub title</a:t>
            </a:r>
            <a:endParaRPr lang="en-US" dirty="0"/>
          </a:p>
        </p:txBody>
      </p:sp>
    </p:spTree>
    <p:extLst>
      <p:ext uri="{BB962C8B-B14F-4D97-AF65-F5344CB8AC3E}">
        <p14:creationId xmlns:p14="http://schemas.microsoft.com/office/powerpoint/2010/main" val="239195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305AA5-0240-45E9-81C0-44A39EC46915}" type="datetimeFigureOut">
              <a:rPr lang="en-GB" smtClean="0"/>
              <a:t>06/06/2022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29776221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Page KS4">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2AE71EAF-0B12-6D46-8691-026ECD3D8B7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296491" y="2089390"/>
            <a:ext cx="7772400" cy="1927007"/>
          </a:xfrm>
        </p:spPr>
        <p:txBody>
          <a:bodyPr anchor="b">
            <a:normAutofit/>
          </a:bodyPr>
          <a:lstStyle>
            <a:lvl1pPr algn="l">
              <a:defRPr sz="5131" b="1">
                <a:solidFill>
                  <a:srgbClr val="0069B3"/>
                </a:solidFill>
                <a:latin typeface="Times New Roman" panose="02020603050405020304" pitchFamily="18" charset="0"/>
                <a:cs typeface="Times New Roman" panose="02020603050405020304" pitchFamily="18" charset="0"/>
              </a:defRPr>
            </a:lvl1pPr>
          </a:lstStyle>
          <a:p>
            <a:r>
              <a:rPr lang="en-GB" dirty="0"/>
              <a:t>Section </a:t>
            </a:r>
            <a:br>
              <a:rPr lang="en-GB" dirty="0"/>
            </a:br>
            <a:r>
              <a:rPr lang="en-GB" dirty="0"/>
              <a:t>Title</a:t>
            </a:r>
            <a:endParaRPr lang="en-US" dirty="0"/>
          </a:p>
        </p:txBody>
      </p:sp>
      <p:sp>
        <p:nvSpPr>
          <p:cNvPr id="3" name="Subtitle 2"/>
          <p:cNvSpPr>
            <a:spLocks noGrp="1"/>
          </p:cNvSpPr>
          <p:nvPr>
            <p:ph type="subTitle" idx="1" hasCustomPrompt="1"/>
          </p:nvPr>
        </p:nvSpPr>
        <p:spPr>
          <a:xfrm>
            <a:off x="296491" y="4197175"/>
            <a:ext cx="6858000" cy="561862"/>
          </a:xfrm>
        </p:spPr>
        <p:txBody>
          <a:bodyPr>
            <a:normAutofit/>
          </a:bodyPr>
          <a:lstStyle>
            <a:lvl1pPr marL="0" indent="0" algn="l">
              <a:buNone/>
              <a:defRPr sz="2993">
                <a:solidFill>
                  <a:srgbClr val="0069B3"/>
                </a:solidFill>
                <a:latin typeface="Times New Roman" panose="02020603050405020304" pitchFamily="18"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Sub title</a:t>
            </a:r>
            <a:endParaRPr lang="en-US" dirty="0"/>
          </a:p>
        </p:txBody>
      </p:sp>
    </p:spTree>
    <p:extLst>
      <p:ext uri="{BB962C8B-B14F-4D97-AF65-F5344CB8AC3E}">
        <p14:creationId xmlns:p14="http://schemas.microsoft.com/office/powerpoint/2010/main" val="249407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s Page KS4">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7F594DCD-931F-E142-AD2B-7AA7EFEA8D2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0069B3"/>
                </a:solidFill>
                <a:latin typeface="Times New Roman" panose="02020603050405020304" pitchFamily="18" charset="0"/>
                <a:cs typeface="Times New Roman" panose="02020603050405020304" pitchFamily="18" charset="0"/>
              </a:defRPr>
            </a:lvl1pPr>
          </a:lstStyle>
          <a:p>
            <a:r>
              <a:rPr lang="en-GB" dirty="0"/>
              <a:t>Contents</a:t>
            </a:r>
            <a:endParaRPr lang="en-US" dirty="0"/>
          </a:p>
        </p:txBody>
      </p:sp>
      <p:sp>
        <p:nvSpPr>
          <p:cNvPr id="3" name="Subtitle 2"/>
          <p:cNvSpPr>
            <a:spLocks noGrp="1"/>
          </p:cNvSpPr>
          <p:nvPr>
            <p:ph type="subTitle" idx="1" hasCustomPrompt="1"/>
          </p:nvPr>
        </p:nvSpPr>
        <p:spPr>
          <a:xfrm>
            <a:off x="685799" y="2250141"/>
            <a:ext cx="6858000" cy="3076725"/>
          </a:xfrm>
        </p:spPr>
        <p:txBody>
          <a:bodyPr>
            <a:noAutofit/>
          </a:bodyPr>
          <a:lstStyle>
            <a:lvl1pPr marL="0" marR="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sz="2138">
                <a:solidFill>
                  <a:schemeClr val="tx1"/>
                </a:solidFill>
                <a:latin typeface="Times New Roman" panose="02020603050405020304" pitchFamily="18"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pPr marL="0" marR="0" lvl="0" indent="0" algn="l" defTabSz="861993" rtl="0" eaLnBrk="1" fontAlgn="auto" latinLnBrk="0" hangingPunct="1">
              <a:lnSpc>
                <a:spcPct val="90000"/>
              </a:lnSpc>
              <a:spcBef>
                <a:spcPts val="942"/>
              </a:spcBef>
              <a:spcAft>
                <a:spcPts val="0"/>
              </a:spcAft>
              <a:buClrTx/>
              <a:buSzTx/>
              <a:buFont typeface="Arial" panose="020B0604020202020204" pitchFamily="34" charset="0"/>
              <a:buNone/>
              <a:tabLst/>
              <a:defRPr/>
            </a:pPr>
            <a:r>
              <a:rPr lang="en-GB" dirty="0"/>
              <a:t>Content listing………………………………………..1</a:t>
            </a:r>
          </a:p>
          <a:p>
            <a:endParaRPr lang="en-GB" dirty="0"/>
          </a:p>
          <a:p>
            <a:endParaRPr lang="en-US" dirty="0"/>
          </a:p>
        </p:txBody>
      </p:sp>
    </p:spTree>
    <p:extLst>
      <p:ext uri="{BB962C8B-B14F-4D97-AF65-F5344CB8AC3E}">
        <p14:creationId xmlns:p14="http://schemas.microsoft.com/office/powerpoint/2010/main" val="1102338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ull Frame 1 KS4">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7F594DCD-931F-E142-AD2B-7AA7EFEA8D2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0069B3"/>
                </a:solidFill>
                <a:latin typeface="Times New Roman" panose="02020603050405020304" pitchFamily="18" charset="0"/>
                <a:cs typeface="Times New Roman" panose="02020603050405020304" pitchFamily="18" charset="0"/>
              </a:defRPr>
            </a:lvl1pPr>
          </a:lstStyle>
          <a:p>
            <a:r>
              <a:rPr lang="en-GB" dirty="0"/>
              <a:t>Title</a:t>
            </a:r>
            <a:endParaRPr lang="en-US" dirty="0"/>
          </a:p>
        </p:txBody>
      </p:sp>
      <p:sp>
        <p:nvSpPr>
          <p:cNvPr id="5" name="Subtitle 2">
            <a:extLst>
              <a:ext uri="{FF2B5EF4-FFF2-40B4-BE49-F238E27FC236}">
                <a16:creationId xmlns:a16="http://schemas.microsoft.com/office/drawing/2014/main" id="{B51E7E4F-7336-1D43-BCAA-5B531DAB4D5B}"/>
              </a:ext>
            </a:extLst>
          </p:cNvPr>
          <p:cNvSpPr>
            <a:spLocks noGrp="1"/>
          </p:cNvSpPr>
          <p:nvPr>
            <p:ph type="subTitle" idx="1" hasCustomPrompt="1"/>
          </p:nvPr>
        </p:nvSpPr>
        <p:spPr>
          <a:xfrm>
            <a:off x="685799" y="2250142"/>
            <a:ext cx="6858000" cy="1751107"/>
          </a:xfrm>
        </p:spPr>
        <p:txBody>
          <a:bodyPr>
            <a:noAutofit/>
          </a:bodyPr>
          <a:lstStyle>
            <a:lvl1pPr marL="0" marR="0" indent="0" algn="l" defTabSz="861993" rtl="0" eaLnBrk="1" fontAlgn="auto" latinLnBrk="0" hangingPunct="1">
              <a:lnSpc>
                <a:spcPct val="100000"/>
              </a:lnSpc>
              <a:spcBef>
                <a:spcPts val="942"/>
              </a:spcBef>
              <a:spcAft>
                <a:spcPts val="0"/>
              </a:spcAft>
              <a:buClrTx/>
              <a:buSzTx/>
              <a:buFont typeface="Arial" panose="020B0604020202020204" pitchFamily="34" charset="0"/>
              <a:buNone/>
              <a:tabLst/>
              <a:defRPr sz="2138">
                <a:solidFill>
                  <a:schemeClr val="tx1"/>
                </a:solidFill>
                <a:latin typeface="Times New Roman" panose="02020603050405020304" pitchFamily="18"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US" dirty="0" err="1"/>
              <a:t>Fusce</a:t>
            </a:r>
            <a:r>
              <a:rPr lang="en-US" dirty="0"/>
              <a:t> </a:t>
            </a:r>
            <a:r>
              <a:rPr lang="en-US" dirty="0" err="1"/>
              <a:t>facilisis</a:t>
            </a:r>
            <a:r>
              <a:rPr lang="en-US" dirty="0"/>
              <a:t> </a:t>
            </a:r>
            <a:r>
              <a:rPr lang="en-US" dirty="0" err="1"/>
              <a:t>tempor</a:t>
            </a:r>
            <a:r>
              <a:rPr lang="en-US" dirty="0"/>
              <a:t> </a:t>
            </a:r>
            <a:r>
              <a:rPr lang="en-US" dirty="0" err="1"/>
              <a:t>metus</a:t>
            </a:r>
            <a:r>
              <a:rPr lang="en-US" dirty="0"/>
              <a:t> </a:t>
            </a:r>
            <a:r>
              <a:rPr lang="en-US" dirty="0" err="1"/>
              <a:t>eget</a:t>
            </a:r>
            <a:r>
              <a:rPr lang="en-US" dirty="0"/>
              <a:t> </a:t>
            </a:r>
            <a:r>
              <a:rPr lang="en-US" dirty="0" err="1"/>
              <a:t>lobortis</a:t>
            </a:r>
            <a:r>
              <a:rPr lang="en-US" dirty="0"/>
              <a:t>. </a:t>
            </a:r>
            <a:r>
              <a:rPr lang="en-US" dirty="0" err="1"/>
              <a:t>Quisque</a:t>
            </a:r>
            <a:r>
              <a:rPr lang="en-US" dirty="0"/>
              <a:t> </a:t>
            </a:r>
            <a:r>
              <a:rPr lang="en-US" dirty="0" err="1"/>
              <a:t>ullamcorper</a:t>
            </a:r>
            <a:r>
              <a:rPr lang="en-US" dirty="0"/>
              <a:t> nisi fermentum, </a:t>
            </a:r>
            <a:r>
              <a:rPr lang="en-US" dirty="0" err="1"/>
              <a:t>finibus</a:t>
            </a:r>
            <a:r>
              <a:rPr lang="en-US" dirty="0"/>
              <a:t> ligula at, </a:t>
            </a:r>
            <a:r>
              <a:rPr lang="en-US" dirty="0" err="1"/>
              <a:t>tempor</a:t>
            </a:r>
            <a:r>
              <a:rPr lang="en-US" dirty="0"/>
              <a:t> </a:t>
            </a:r>
            <a:r>
              <a:rPr lang="en-US" dirty="0" err="1"/>
              <a:t>risus</a:t>
            </a:r>
            <a:r>
              <a:rPr lang="en-US" dirty="0"/>
              <a:t>. In </a:t>
            </a:r>
            <a:r>
              <a:rPr lang="en-US" dirty="0" err="1"/>
              <a:t>efficitur</a:t>
            </a:r>
            <a:r>
              <a:rPr lang="en-US" dirty="0"/>
              <a:t> </a:t>
            </a:r>
            <a:r>
              <a:rPr lang="en-US" dirty="0" err="1"/>
              <a:t>vulputate</a:t>
            </a:r>
            <a:r>
              <a:rPr lang="en-US" dirty="0"/>
              <a:t> </a:t>
            </a:r>
            <a:r>
              <a:rPr lang="en-US" dirty="0" err="1"/>
              <a:t>purus</a:t>
            </a:r>
            <a:r>
              <a:rPr lang="en-US" dirty="0"/>
              <a:t>, </a:t>
            </a:r>
            <a:r>
              <a:rPr lang="en-US" dirty="0" err="1"/>
              <a:t>nec</a:t>
            </a:r>
            <a:r>
              <a:rPr lang="en-US" dirty="0"/>
              <a:t> </a:t>
            </a:r>
            <a:r>
              <a:rPr lang="en-US" dirty="0" err="1"/>
              <a:t>aliquet</a:t>
            </a:r>
            <a:r>
              <a:rPr lang="en-US" dirty="0"/>
              <a:t> </a:t>
            </a:r>
            <a:r>
              <a:rPr lang="en-US" dirty="0" err="1"/>
              <a:t>neque</a:t>
            </a:r>
            <a:r>
              <a:rPr lang="en-US" dirty="0"/>
              <a:t> lacinia </a:t>
            </a:r>
            <a:r>
              <a:rPr lang="en-US" dirty="0" err="1"/>
              <a:t>eu</a:t>
            </a:r>
            <a:r>
              <a:rPr lang="en-US" dirty="0"/>
              <a:t>. </a:t>
            </a:r>
            <a:r>
              <a:rPr lang="en-US" dirty="0" err="1"/>
              <a:t>Nulla</a:t>
            </a:r>
            <a:r>
              <a:rPr lang="en-US" dirty="0"/>
              <a:t> vitae lacinia </a:t>
            </a:r>
            <a:r>
              <a:rPr lang="en-US" dirty="0" err="1"/>
              <a:t>neque</a:t>
            </a:r>
            <a:r>
              <a:rPr lang="en-US" dirty="0"/>
              <a:t>. </a:t>
            </a:r>
          </a:p>
        </p:txBody>
      </p:sp>
      <p:pic>
        <p:nvPicPr>
          <p:cNvPr id="7" name="Picture 6">
            <a:extLst>
              <a:ext uri="{FF2B5EF4-FFF2-40B4-BE49-F238E27FC236}">
                <a16:creationId xmlns:a16="http://schemas.microsoft.com/office/drawing/2014/main" id="{F87337DE-9BE4-3940-9D78-BAF7F662B8C0}"/>
              </a:ext>
            </a:extLst>
          </p:cNvPr>
          <p:cNvPicPr>
            <a:picLocks noChangeAspect="1"/>
          </p:cNvPicPr>
          <p:nvPr userDrawn="1"/>
        </p:nvPicPr>
        <p:blipFill>
          <a:blip r:embed="rId3"/>
          <a:stretch>
            <a:fillRect/>
          </a:stretch>
        </p:blipFill>
        <p:spPr>
          <a:xfrm>
            <a:off x="685799" y="5691562"/>
            <a:ext cx="2954320" cy="403242"/>
          </a:xfrm>
          <a:prstGeom prst="rect">
            <a:avLst/>
          </a:prstGeom>
        </p:spPr>
      </p:pic>
    </p:spTree>
    <p:extLst>
      <p:ext uri="{BB962C8B-B14F-4D97-AF65-F5344CB8AC3E}">
        <p14:creationId xmlns:p14="http://schemas.microsoft.com/office/powerpoint/2010/main" val="21930844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Frame 2 KS4">
    <p:spTree>
      <p:nvGrpSpPr>
        <p:cNvPr id="1" name=""/>
        <p:cNvGrpSpPr/>
        <p:nvPr/>
      </p:nvGrpSpPr>
      <p:grpSpPr>
        <a:xfrm>
          <a:off x="0" y="0"/>
          <a:ext cx="0" cy="0"/>
          <a:chOff x="0" y="0"/>
          <a:chExt cx="0" cy="0"/>
        </a:xfrm>
      </p:grpSpPr>
      <p:pic>
        <p:nvPicPr>
          <p:cNvPr id="6" name="Picture 5" descr="A picture containing text&#10;&#10;Description automatically generated">
            <a:extLst>
              <a:ext uri="{FF2B5EF4-FFF2-40B4-BE49-F238E27FC236}">
                <a16:creationId xmlns:a16="http://schemas.microsoft.com/office/drawing/2014/main" id="{7F594DCD-931F-E142-AD2B-7AA7EFEA8D2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1949"/>
            <a:ext cx="9144000" cy="6854103"/>
          </a:xfrm>
          <a:prstGeom prst="rect">
            <a:avLst/>
          </a:prstGeom>
        </p:spPr>
      </p:pic>
      <p:sp>
        <p:nvSpPr>
          <p:cNvPr id="2" name="Title 1"/>
          <p:cNvSpPr>
            <a:spLocks noGrp="1"/>
          </p:cNvSpPr>
          <p:nvPr>
            <p:ph type="ctrTitle" hasCustomPrompt="1"/>
          </p:nvPr>
        </p:nvSpPr>
        <p:spPr>
          <a:xfrm>
            <a:off x="685800" y="692276"/>
            <a:ext cx="7772400" cy="763463"/>
          </a:xfrm>
        </p:spPr>
        <p:txBody>
          <a:bodyPr anchor="b">
            <a:normAutofit/>
          </a:bodyPr>
          <a:lstStyle>
            <a:lvl1pPr algn="l">
              <a:defRPr sz="4276" b="1">
                <a:solidFill>
                  <a:srgbClr val="0069B3"/>
                </a:solidFill>
                <a:latin typeface="Times New Roman" panose="02020603050405020304" pitchFamily="18" charset="0"/>
                <a:cs typeface="Times New Roman" panose="02020603050405020304" pitchFamily="18" charset="0"/>
              </a:defRPr>
            </a:lvl1pPr>
          </a:lstStyle>
          <a:p>
            <a:r>
              <a:rPr lang="en-GB" dirty="0"/>
              <a:t>Title</a:t>
            </a:r>
            <a:endParaRPr lang="en-US" dirty="0"/>
          </a:p>
        </p:txBody>
      </p:sp>
      <p:sp>
        <p:nvSpPr>
          <p:cNvPr id="5" name="Subtitle 2">
            <a:extLst>
              <a:ext uri="{FF2B5EF4-FFF2-40B4-BE49-F238E27FC236}">
                <a16:creationId xmlns:a16="http://schemas.microsoft.com/office/drawing/2014/main" id="{B51E7E4F-7336-1D43-BCAA-5B531DAB4D5B}"/>
              </a:ext>
            </a:extLst>
          </p:cNvPr>
          <p:cNvSpPr>
            <a:spLocks noGrp="1"/>
          </p:cNvSpPr>
          <p:nvPr>
            <p:ph type="subTitle" idx="1" hasCustomPrompt="1"/>
          </p:nvPr>
        </p:nvSpPr>
        <p:spPr>
          <a:xfrm>
            <a:off x="685799" y="2250142"/>
            <a:ext cx="6858000" cy="1751107"/>
          </a:xfrm>
        </p:spPr>
        <p:txBody>
          <a:bodyPr>
            <a:noAutofit/>
          </a:bodyPr>
          <a:lstStyle>
            <a:lvl1pPr marL="0" marR="0" indent="0" algn="l" defTabSz="861993" rtl="0" eaLnBrk="1" fontAlgn="auto" latinLnBrk="0" hangingPunct="1">
              <a:lnSpc>
                <a:spcPct val="100000"/>
              </a:lnSpc>
              <a:spcBef>
                <a:spcPts val="942"/>
              </a:spcBef>
              <a:spcAft>
                <a:spcPts val="0"/>
              </a:spcAft>
              <a:buClrTx/>
              <a:buSzTx/>
              <a:buFont typeface="Arial" panose="020B0604020202020204" pitchFamily="34" charset="0"/>
              <a:buNone/>
              <a:tabLst/>
              <a:defRPr sz="2138">
                <a:solidFill>
                  <a:schemeClr val="tx1"/>
                </a:solidFill>
                <a:latin typeface="Times New Roman" panose="02020603050405020304" pitchFamily="18" charset="0"/>
                <a:cs typeface="Times New Roman" panose="02020603050405020304" pitchFamily="18" charset="0"/>
              </a:defRPr>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en-US" dirty="0" err="1"/>
              <a:t>Fusce</a:t>
            </a:r>
            <a:r>
              <a:rPr lang="en-US" dirty="0"/>
              <a:t> </a:t>
            </a:r>
            <a:r>
              <a:rPr lang="en-US" dirty="0" err="1"/>
              <a:t>facilisis</a:t>
            </a:r>
            <a:r>
              <a:rPr lang="en-US" dirty="0"/>
              <a:t> </a:t>
            </a:r>
            <a:r>
              <a:rPr lang="en-US" dirty="0" err="1"/>
              <a:t>tempor</a:t>
            </a:r>
            <a:r>
              <a:rPr lang="en-US" dirty="0"/>
              <a:t> </a:t>
            </a:r>
            <a:r>
              <a:rPr lang="en-US" dirty="0" err="1"/>
              <a:t>metus</a:t>
            </a:r>
            <a:r>
              <a:rPr lang="en-US" dirty="0"/>
              <a:t> </a:t>
            </a:r>
            <a:r>
              <a:rPr lang="en-US" dirty="0" err="1"/>
              <a:t>eget</a:t>
            </a:r>
            <a:r>
              <a:rPr lang="en-US" dirty="0"/>
              <a:t> </a:t>
            </a:r>
            <a:r>
              <a:rPr lang="en-US" dirty="0" err="1"/>
              <a:t>lobortis</a:t>
            </a:r>
            <a:r>
              <a:rPr lang="en-US" dirty="0"/>
              <a:t>. </a:t>
            </a:r>
            <a:r>
              <a:rPr lang="en-US" dirty="0" err="1"/>
              <a:t>Quisque</a:t>
            </a:r>
            <a:r>
              <a:rPr lang="en-US" dirty="0"/>
              <a:t> </a:t>
            </a:r>
            <a:r>
              <a:rPr lang="en-US" dirty="0" err="1"/>
              <a:t>ullamcorper</a:t>
            </a:r>
            <a:r>
              <a:rPr lang="en-US" dirty="0"/>
              <a:t> nisi fermentum, </a:t>
            </a:r>
            <a:r>
              <a:rPr lang="en-US" dirty="0" err="1"/>
              <a:t>finibus</a:t>
            </a:r>
            <a:r>
              <a:rPr lang="en-US" dirty="0"/>
              <a:t> ligula at, </a:t>
            </a:r>
            <a:r>
              <a:rPr lang="en-US" dirty="0" err="1"/>
              <a:t>tempor</a:t>
            </a:r>
            <a:r>
              <a:rPr lang="en-US" dirty="0"/>
              <a:t> </a:t>
            </a:r>
            <a:r>
              <a:rPr lang="en-US" dirty="0" err="1"/>
              <a:t>risus</a:t>
            </a:r>
            <a:r>
              <a:rPr lang="en-US" dirty="0"/>
              <a:t>. In </a:t>
            </a:r>
            <a:r>
              <a:rPr lang="en-US" dirty="0" err="1"/>
              <a:t>efficitur</a:t>
            </a:r>
            <a:r>
              <a:rPr lang="en-US" dirty="0"/>
              <a:t> </a:t>
            </a:r>
            <a:r>
              <a:rPr lang="en-US" dirty="0" err="1"/>
              <a:t>vulputate</a:t>
            </a:r>
            <a:r>
              <a:rPr lang="en-US" dirty="0"/>
              <a:t> </a:t>
            </a:r>
            <a:r>
              <a:rPr lang="en-US" dirty="0" err="1"/>
              <a:t>purus</a:t>
            </a:r>
            <a:r>
              <a:rPr lang="en-US" dirty="0"/>
              <a:t>, </a:t>
            </a:r>
            <a:r>
              <a:rPr lang="en-US" dirty="0" err="1"/>
              <a:t>nec</a:t>
            </a:r>
            <a:r>
              <a:rPr lang="en-US" dirty="0"/>
              <a:t> </a:t>
            </a:r>
            <a:r>
              <a:rPr lang="en-US" dirty="0" err="1"/>
              <a:t>aliquet</a:t>
            </a:r>
            <a:r>
              <a:rPr lang="en-US" dirty="0"/>
              <a:t> </a:t>
            </a:r>
            <a:r>
              <a:rPr lang="en-US" dirty="0" err="1"/>
              <a:t>neque</a:t>
            </a:r>
            <a:r>
              <a:rPr lang="en-US" dirty="0"/>
              <a:t> lacinia </a:t>
            </a:r>
            <a:r>
              <a:rPr lang="en-US" dirty="0" err="1"/>
              <a:t>eu</a:t>
            </a:r>
            <a:r>
              <a:rPr lang="en-US" dirty="0"/>
              <a:t>. </a:t>
            </a:r>
            <a:r>
              <a:rPr lang="en-US" dirty="0" err="1"/>
              <a:t>Nulla</a:t>
            </a:r>
            <a:r>
              <a:rPr lang="en-US" dirty="0"/>
              <a:t> vitae lacinia </a:t>
            </a:r>
            <a:r>
              <a:rPr lang="en-US" dirty="0" err="1"/>
              <a:t>neque</a:t>
            </a:r>
            <a:r>
              <a:rPr lang="en-US" dirty="0"/>
              <a:t>. </a:t>
            </a:r>
          </a:p>
        </p:txBody>
      </p:sp>
    </p:spTree>
    <p:extLst>
      <p:ext uri="{BB962C8B-B14F-4D97-AF65-F5344CB8AC3E}">
        <p14:creationId xmlns:p14="http://schemas.microsoft.com/office/powerpoint/2010/main" val="29634983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1305AA5-0240-45E9-81C0-44A39EC46915}" type="datetimeFigureOut">
              <a:rPr lang="en-GB" smtClean="0"/>
              <a:t>06/06/2022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2725291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305AA5-0240-45E9-81C0-44A39EC46915}" type="datetimeFigureOut">
              <a:rPr lang="en-GB" smtClean="0"/>
              <a:t>06/06/2022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2985157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305AA5-0240-45E9-81C0-44A39EC46915}" type="datetimeFigureOut">
              <a:rPr lang="en-GB" smtClean="0"/>
              <a:t>06/06/2022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104390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05AA5-0240-45E9-81C0-44A39EC46915}" type="datetimeFigureOut">
              <a:rPr lang="en-GB" smtClean="0"/>
              <a:t>06/06/2022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35569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05AA5-0240-45E9-81C0-44A39EC46915}" type="datetimeFigureOut">
              <a:rPr lang="en-GB" smtClean="0"/>
              <a:t>06/06/2022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4293842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305AA5-0240-45E9-81C0-44A39EC46915}" type="datetimeFigureOut">
              <a:rPr lang="en-GB" smtClean="0"/>
              <a:t>06/06/2022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171905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1305AA5-0240-45E9-81C0-44A39EC46915}" type="datetimeFigureOut">
              <a:rPr lang="en-GB" smtClean="0"/>
              <a:t>06/06/2022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EAAC9C1-7769-43DA-99E4-0797E9A84956}" type="slidenum">
              <a:rPr lang="en-GB" smtClean="0"/>
              <a:t>‹#›</a:t>
            </a:fld>
            <a:endParaRPr lang="en-GB"/>
          </a:p>
        </p:txBody>
      </p:sp>
    </p:spTree>
    <p:extLst>
      <p:ext uri="{BB962C8B-B14F-4D97-AF65-F5344CB8AC3E}">
        <p14:creationId xmlns:p14="http://schemas.microsoft.com/office/powerpoint/2010/main" val="2824406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05AA5-0240-45E9-81C0-44A39EC46915}" type="datetimeFigureOut">
              <a:rPr lang="en-GB" smtClean="0"/>
              <a:t>06/06/2022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AC9C1-7769-43DA-99E4-0797E9A84956}" type="slidenum">
              <a:rPr lang="en-GB" smtClean="0"/>
              <a:t>‹#›</a:t>
            </a:fld>
            <a:endParaRPr lang="en-GB"/>
          </a:p>
        </p:txBody>
      </p:sp>
    </p:spTree>
    <p:extLst>
      <p:ext uri="{BB962C8B-B14F-4D97-AF65-F5344CB8AC3E}">
        <p14:creationId xmlns:p14="http://schemas.microsoft.com/office/powerpoint/2010/main" val="114011250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9AED62AA-4637-9444-9003-9FCA5EDA5E0F}" type="datetimeFigureOut">
              <a:rPr lang="en-US" smtClean="0"/>
              <a:t>6/6/2022</a:t>
            </a:fld>
            <a:endParaRPr 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447A75A1-0C91-1C45-8874-9D7D94B9432D}" type="slidenum">
              <a:rPr lang="en-US" smtClean="0"/>
              <a:t>‹#›</a:t>
            </a:fld>
            <a:endParaRPr lang="en-US"/>
          </a:p>
        </p:txBody>
      </p:sp>
    </p:spTree>
    <p:extLst>
      <p:ext uri="{BB962C8B-B14F-4D97-AF65-F5344CB8AC3E}">
        <p14:creationId xmlns:p14="http://schemas.microsoft.com/office/powerpoint/2010/main" val="401130925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Lst>
  <p:txStyles>
    <p:titleStyle>
      <a:lvl1pPr algn="l" defTabSz="861993" rtl="0" eaLnBrk="1" latinLnBrk="0" hangingPunct="1">
        <a:lnSpc>
          <a:spcPct val="90000"/>
        </a:lnSpc>
        <a:spcBef>
          <a:spcPct val="0"/>
        </a:spcBef>
        <a:buNone/>
        <a:defRPr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sz="1697" kern="1200">
          <a:solidFill>
            <a:schemeClr val="tx1"/>
          </a:solidFill>
          <a:latin typeface="+mn-lt"/>
          <a:ea typeface="+mn-ea"/>
          <a:cs typeface="+mn-cs"/>
        </a:defRPr>
      </a:lvl9pPr>
    </p:bodyStyle>
    <p:otherStyle>
      <a:defPPr>
        <a:defRPr lang="en-US"/>
      </a:defPPr>
      <a:lvl1pPr marL="0" algn="l" defTabSz="861993" rtl="0" eaLnBrk="1" latinLnBrk="0" hangingPunct="1">
        <a:defRPr sz="1697" kern="1200">
          <a:solidFill>
            <a:schemeClr val="tx1"/>
          </a:solidFill>
          <a:latin typeface="+mn-lt"/>
          <a:ea typeface="+mn-ea"/>
          <a:cs typeface="+mn-cs"/>
        </a:defRPr>
      </a:lvl1pPr>
      <a:lvl2pPr marL="430997" algn="l" defTabSz="861993" rtl="0" eaLnBrk="1" latinLnBrk="0" hangingPunct="1">
        <a:defRPr sz="1697" kern="1200">
          <a:solidFill>
            <a:schemeClr val="tx1"/>
          </a:solidFill>
          <a:latin typeface="+mn-lt"/>
          <a:ea typeface="+mn-ea"/>
          <a:cs typeface="+mn-cs"/>
        </a:defRPr>
      </a:lvl2pPr>
      <a:lvl3pPr marL="861993" algn="l" defTabSz="861993" rtl="0" eaLnBrk="1" latinLnBrk="0" hangingPunct="1">
        <a:defRPr sz="1697" kern="1200">
          <a:solidFill>
            <a:schemeClr val="tx1"/>
          </a:solidFill>
          <a:latin typeface="+mn-lt"/>
          <a:ea typeface="+mn-ea"/>
          <a:cs typeface="+mn-cs"/>
        </a:defRPr>
      </a:lvl3pPr>
      <a:lvl4pPr marL="1292990" algn="l" defTabSz="861993" rtl="0" eaLnBrk="1" latinLnBrk="0" hangingPunct="1">
        <a:defRPr sz="1697" kern="1200">
          <a:solidFill>
            <a:schemeClr val="tx1"/>
          </a:solidFill>
          <a:latin typeface="+mn-lt"/>
          <a:ea typeface="+mn-ea"/>
          <a:cs typeface="+mn-cs"/>
        </a:defRPr>
      </a:lvl4pPr>
      <a:lvl5pPr marL="1723986" algn="l" defTabSz="861993" rtl="0" eaLnBrk="1" latinLnBrk="0" hangingPunct="1">
        <a:defRPr sz="1697" kern="1200">
          <a:solidFill>
            <a:schemeClr val="tx1"/>
          </a:solidFill>
          <a:latin typeface="+mn-lt"/>
          <a:ea typeface="+mn-ea"/>
          <a:cs typeface="+mn-cs"/>
        </a:defRPr>
      </a:lvl5pPr>
      <a:lvl6pPr marL="2154983" algn="l" defTabSz="861993" rtl="0" eaLnBrk="1" latinLnBrk="0" hangingPunct="1">
        <a:defRPr sz="1697" kern="1200">
          <a:solidFill>
            <a:schemeClr val="tx1"/>
          </a:solidFill>
          <a:latin typeface="+mn-lt"/>
          <a:ea typeface="+mn-ea"/>
          <a:cs typeface="+mn-cs"/>
        </a:defRPr>
      </a:lvl6pPr>
      <a:lvl7pPr marL="2585979" algn="l" defTabSz="861993" rtl="0" eaLnBrk="1" latinLnBrk="0" hangingPunct="1">
        <a:defRPr sz="1697" kern="1200">
          <a:solidFill>
            <a:schemeClr val="tx1"/>
          </a:solidFill>
          <a:latin typeface="+mn-lt"/>
          <a:ea typeface="+mn-ea"/>
          <a:cs typeface="+mn-cs"/>
        </a:defRPr>
      </a:lvl7pPr>
      <a:lvl8pPr marL="3016975" algn="l" defTabSz="861993" rtl="0" eaLnBrk="1" latinLnBrk="0" hangingPunct="1">
        <a:defRPr sz="1697" kern="1200">
          <a:solidFill>
            <a:schemeClr val="tx1"/>
          </a:solidFill>
          <a:latin typeface="+mn-lt"/>
          <a:ea typeface="+mn-ea"/>
          <a:cs typeface="+mn-cs"/>
        </a:defRPr>
      </a:lvl8pPr>
      <a:lvl9pPr marL="3447971" algn="l" defTabSz="861993" rtl="0" eaLnBrk="1" latinLnBrk="0" hangingPunct="1">
        <a:defRPr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hyperlink" Target="https://ypte.org.uk/news/first-ever-legislation-written-by-pupils" TargetMode="External"/><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ABDDD-57FF-D841-945D-83A4BCB834CF}"/>
              </a:ext>
            </a:extLst>
          </p:cNvPr>
          <p:cNvSpPr>
            <a:spLocks noGrp="1"/>
          </p:cNvSpPr>
          <p:nvPr>
            <p:ph type="ctrTitle"/>
          </p:nvPr>
        </p:nvSpPr>
        <p:spPr>
          <a:xfrm>
            <a:off x="463361" y="1497176"/>
            <a:ext cx="6287483" cy="1494567"/>
          </a:xfrm>
        </p:spPr>
        <p:txBody>
          <a:bodyPr>
            <a:normAutofit fontScale="90000"/>
          </a:bodyPr>
          <a:lstStyle/>
          <a:p>
            <a:r>
              <a:rPr lang="en-US" b="1" i="0" u="none" strike="noStrike" dirty="0">
                <a:solidFill>
                  <a:srgbClr val="FFFFFF"/>
                </a:solidFill>
                <a:effectLst/>
                <a:latin typeface="Trebuchet MS" panose="020B0603020202020204" pitchFamily="34" charset="0"/>
              </a:rPr>
              <a:t>Taking Action: Applying what we know to make a positive difference</a:t>
            </a:r>
            <a:endParaRPr lang="en-US" dirty="0">
              <a:latin typeface="Trebuchet MS" panose="020B0603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71A3E4C7-E523-4540-88FC-A8B83BD60AEC}"/>
              </a:ext>
            </a:extLst>
          </p:cNvPr>
          <p:cNvSpPr>
            <a:spLocks noGrp="1"/>
          </p:cNvSpPr>
          <p:nvPr>
            <p:ph type="subTitle" idx="1"/>
          </p:nvPr>
        </p:nvSpPr>
        <p:spPr>
          <a:xfrm>
            <a:off x="463361" y="3429000"/>
            <a:ext cx="5455923" cy="421397"/>
          </a:xfrm>
        </p:spPr>
        <p:txBody>
          <a:bodyPr vert="horz" lIns="62215" tIns="31107" rIns="62215" bIns="31107" rtlCol="0" anchor="t">
            <a:normAutofit/>
          </a:bodyPr>
          <a:lstStyle/>
          <a:p>
            <a:r>
              <a:rPr lang="en-US" dirty="0">
                <a:latin typeface="Trebuchet MS"/>
                <a:cs typeface="Arial"/>
              </a:rPr>
              <a:t>Pack 2 Lesson 3</a:t>
            </a:r>
          </a:p>
        </p:txBody>
      </p:sp>
    </p:spTree>
    <p:extLst>
      <p:ext uri="{BB962C8B-B14F-4D97-AF65-F5344CB8AC3E}">
        <p14:creationId xmlns:p14="http://schemas.microsoft.com/office/powerpoint/2010/main" val="2363034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DAB2-97BF-6142-B77A-BF7B79763CCC}"/>
              </a:ext>
            </a:extLst>
          </p:cNvPr>
          <p:cNvSpPr>
            <a:spLocks noGrp="1"/>
          </p:cNvSpPr>
          <p:nvPr>
            <p:ph type="ctrTitle"/>
          </p:nvPr>
        </p:nvSpPr>
        <p:spPr>
          <a:xfrm>
            <a:off x="677781" y="1052188"/>
            <a:ext cx="6183380" cy="766002"/>
          </a:xfrm>
        </p:spPr>
        <p:txBody>
          <a:bodyPr>
            <a:normAutofit/>
          </a:bodyPr>
          <a:lstStyle/>
          <a:p>
            <a:r>
              <a:rPr lang="en-US" sz="4800" dirty="0">
                <a:latin typeface="Arial" panose="020B0604020202020204" pitchFamily="34" charset="0"/>
                <a:cs typeface="Arial" panose="020B0604020202020204" pitchFamily="34" charset="0"/>
              </a:rPr>
              <a:t>Lesson </a:t>
            </a:r>
            <a:r>
              <a:rPr lang="en-US" sz="4800" dirty="0">
                <a:latin typeface="Trebuchet MS" panose="020B0603020202020204" pitchFamily="34" charset="0"/>
                <a:cs typeface="Arial" panose="020B0604020202020204" pitchFamily="34" charset="0"/>
              </a:rPr>
              <a:t>objectives</a:t>
            </a:r>
            <a:endParaRPr lang="en-US" sz="4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3EC28EE9-271D-4FEE-8035-EAC4EEB571D0}"/>
              </a:ext>
            </a:extLst>
          </p:cNvPr>
          <p:cNvSpPr txBox="1"/>
          <p:nvPr/>
        </p:nvSpPr>
        <p:spPr>
          <a:xfrm>
            <a:off x="731017" y="1979629"/>
            <a:ext cx="5126845" cy="2308324"/>
          </a:xfrm>
          <a:prstGeom prst="rect">
            <a:avLst/>
          </a:prstGeom>
          <a:noFill/>
        </p:spPr>
        <p:txBody>
          <a:bodyPr wrap="square" rtlCol="0">
            <a:spAutoFit/>
          </a:bodyPr>
          <a:lstStyle/>
          <a:p>
            <a:pPr marL="342900" indent="-342900">
              <a:buFont typeface="Wingdings" panose="05000000000000000000" pitchFamily="2" charset="2"/>
              <a:buChar char="§"/>
            </a:pPr>
            <a:r>
              <a:rPr lang="en-GB" sz="2400" dirty="0">
                <a:latin typeface="Trebuchet MS" panose="020B0603020202020204" pitchFamily="34" charset="0"/>
              </a:rPr>
              <a:t>Identify examples of appropriate environmental Youth Activism.</a:t>
            </a:r>
          </a:p>
          <a:p>
            <a:pPr marL="342900" indent="-342900">
              <a:buFont typeface="Wingdings" panose="05000000000000000000" pitchFamily="2" charset="2"/>
              <a:buChar char="§"/>
            </a:pPr>
            <a:r>
              <a:rPr lang="en-GB" sz="2400" dirty="0">
                <a:latin typeface="Trebuchet MS" panose="020B0603020202020204" pitchFamily="34" charset="0"/>
              </a:rPr>
              <a:t>Apply examples of Youth Activism to a local situation.</a:t>
            </a:r>
          </a:p>
          <a:p>
            <a:pPr marL="342900" indent="-342900">
              <a:buFont typeface="Wingdings" panose="05000000000000000000" pitchFamily="2" charset="2"/>
              <a:buChar char="§"/>
            </a:pPr>
            <a:r>
              <a:rPr lang="en-GB" sz="2400" dirty="0">
                <a:latin typeface="Trebuchet MS" panose="020B0603020202020204" pitchFamily="34" charset="0"/>
              </a:rPr>
              <a:t>Justify the importance of a local topic to a target audience.</a:t>
            </a:r>
          </a:p>
        </p:txBody>
      </p:sp>
      <p:pic>
        <p:nvPicPr>
          <p:cNvPr id="10" name="Picture 9">
            <a:extLst>
              <a:ext uri="{FF2B5EF4-FFF2-40B4-BE49-F238E27FC236}">
                <a16:creationId xmlns:a16="http://schemas.microsoft.com/office/drawing/2014/main" id="{14B9756F-1297-4468-8FB3-D8076655FA2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37020" y="1308123"/>
            <a:ext cx="696863" cy="3347432"/>
          </a:xfrm>
          <a:prstGeom prst="rect">
            <a:avLst/>
          </a:prstGeom>
        </p:spPr>
      </p:pic>
    </p:spTree>
    <p:extLst>
      <p:ext uri="{BB962C8B-B14F-4D97-AF65-F5344CB8AC3E}">
        <p14:creationId xmlns:p14="http://schemas.microsoft.com/office/powerpoint/2010/main" val="701737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9DAB2-97BF-6142-B77A-BF7B79763CCC}"/>
              </a:ext>
            </a:extLst>
          </p:cNvPr>
          <p:cNvSpPr>
            <a:spLocks noGrp="1"/>
          </p:cNvSpPr>
          <p:nvPr>
            <p:ph type="ctrTitle"/>
          </p:nvPr>
        </p:nvSpPr>
        <p:spPr>
          <a:xfrm>
            <a:off x="677781" y="1052188"/>
            <a:ext cx="6183380" cy="766002"/>
          </a:xfrm>
        </p:spPr>
        <p:txBody>
          <a:bodyPr>
            <a:normAutofit/>
          </a:bodyPr>
          <a:lstStyle/>
          <a:p>
            <a:r>
              <a:rPr lang="en-US" sz="4800" dirty="0">
                <a:latin typeface="Trebuchet MS" panose="020B0603020202020204" pitchFamily="34" charset="0"/>
                <a:cs typeface="Arial" panose="020B0604020202020204" pitchFamily="34" charset="0"/>
              </a:rPr>
              <a:t>Lesson outcomes</a:t>
            </a:r>
          </a:p>
        </p:txBody>
      </p:sp>
      <p:sp>
        <p:nvSpPr>
          <p:cNvPr id="3" name="Subtitle 2">
            <a:extLst>
              <a:ext uri="{FF2B5EF4-FFF2-40B4-BE49-F238E27FC236}">
                <a16:creationId xmlns:a16="http://schemas.microsoft.com/office/drawing/2014/main" id="{8C0F2E53-8201-F841-86B3-8A3D3F6A39B6}"/>
              </a:ext>
            </a:extLst>
          </p:cNvPr>
          <p:cNvSpPr>
            <a:spLocks noGrp="1"/>
          </p:cNvSpPr>
          <p:nvPr>
            <p:ph type="subTitle" idx="1"/>
          </p:nvPr>
        </p:nvSpPr>
        <p:spPr>
          <a:xfrm>
            <a:off x="983647" y="2184037"/>
            <a:ext cx="6066105" cy="2803430"/>
          </a:xfrm>
        </p:spPr>
        <p:txBody>
          <a:bodyPr vert="horz" lIns="62215" tIns="31107" rIns="62215" bIns="31107" rtlCol="0" anchor="t">
            <a:normAutofit/>
          </a:bodyPr>
          <a:lstStyle/>
          <a:p>
            <a:pPr marL="233309" indent="-233309">
              <a:buFont typeface="Arial" panose="020B0604020202020204" pitchFamily="34" charset="0"/>
              <a:buChar char="•"/>
            </a:pPr>
            <a:endParaRPr lang="en-GB" dirty="0">
              <a:latin typeface="Trebuchet MS" panose="020B0603020202020204" pitchFamily="34" charset="0"/>
            </a:endParaRPr>
          </a:p>
          <a:p>
            <a:endParaRPr lang="en-US"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0F12D29A-1311-43F4-B221-E9C972DE72AD}"/>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337020" y="1308123"/>
            <a:ext cx="696863" cy="3347432"/>
          </a:xfrm>
          <a:prstGeom prst="rect">
            <a:avLst/>
          </a:prstGeom>
        </p:spPr>
      </p:pic>
      <p:sp>
        <p:nvSpPr>
          <p:cNvPr id="6" name="TextBox 5">
            <a:extLst>
              <a:ext uri="{FF2B5EF4-FFF2-40B4-BE49-F238E27FC236}">
                <a16:creationId xmlns:a16="http://schemas.microsoft.com/office/drawing/2014/main" id="{9CA42961-D03F-48AE-8BBF-9AE4069F5C16}"/>
              </a:ext>
            </a:extLst>
          </p:cNvPr>
          <p:cNvSpPr txBox="1"/>
          <p:nvPr/>
        </p:nvSpPr>
        <p:spPr>
          <a:xfrm>
            <a:off x="742592" y="1979629"/>
            <a:ext cx="6183380" cy="3046988"/>
          </a:xfrm>
          <a:prstGeom prst="rect">
            <a:avLst/>
          </a:prstGeom>
          <a:noFill/>
        </p:spPr>
        <p:txBody>
          <a:bodyPr wrap="square" rtlCol="0">
            <a:spAutoFit/>
          </a:bodyPr>
          <a:lstStyle/>
          <a:p>
            <a:pPr marL="342900" indent="-342900">
              <a:buFont typeface="Wingdings" panose="05000000000000000000" pitchFamily="2" charset="2"/>
              <a:buChar char="§"/>
            </a:pPr>
            <a:r>
              <a:rPr lang="en-US" sz="2400" dirty="0">
                <a:latin typeface="Trebuchet MS" panose="020B0603020202020204" pitchFamily="34" charset="0"/>
              </a:rPr>
              <a:t>Explore examples of how young people have made their voice heard against major environmental issues. ​</a:t>
            </a:r>
          </a:p>
          <a:p>
            <a:pPr marL="342900" indent="-342900">
              <a:buFont typeface="Wingdings" panose="05000000000000000000" pitchFamily="2" charset="2"/>
              <a:buChar char="§"/>
            </a:pPr>
            <a:r>
              <a:rPr lang="en-US" sz="2400" dirty="0">
                <a:latin typeface="Trebuchet MS" panose="020B0603020202020204" pitchFamily="34" charset="0"/>
              </a:rPr>
              <a:t>Present your arguments to a target audience explaining their importance to the environment.​</a:t>
            </a:r>
          </a:p>
          <a:p>
            <a:pPr marL="342900" indent="-342900">
              <a:buFont typeface="Wingdings" panose="05000000000000000000" pitchFamily="2" charset="2"/>
              <a:buChar char="§"/>
            </a:pPr>
            <a:r>
              <a:rPr lang="en-US" sz="2400" dirty="0">
                <a:latin typeface="Trebuchet MS" panose="020B0603020202020204" pitchFamily="34" charset="0"/>
              </a:rPr>
              <a:t>Use persuasive language to communicate an emotive issue to a target audience.</a:t>
            </a:r>
          </a:p>
        </p:txBody>
      </p:sp>
    </p:spTree>
    <p:extLst>
      <p:ext uri="{BB962C8B-B14F-4D97-AF65-F5344CB8AC3E}">
        <p14:creationId xmlns:p14="http://schemas.microsoft.com/office/powerpoint/2010/main" val="654949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498134" y="676436"/>
            <a:ext cx="7772400" cy="962851"/>
          </a:xfrm>
        </p:spPr>
        <p:txBody>
          <a:bodyPr>
            <a:normAutofit/>
          </a:bodyPr>
          <a:lstStyle/>
          <a:p>
            <a:r>
              <a:rPr lang="en-US" sz="4800" dirty="0">
                <a:latin typeface="Trebuchet MS" panose="020B0603020202020204" pitchFamily="34" charset="0"/>
                <a:cs typeface="Arial" panose="020B0604020202020204" pitchFamily="34" charset="0"/>
              </a:rPr>
              <a:t>What is Youth Activism?</a:t>
            </a:r>
          </a:p>
        </p:txBody>
      </p:sp>
      <p:sp>
        <p:nvSpPr>
          <p:cNvPr id="6" name="Subtitle 2">
            <a:extLst>
              <a:ext uri="{FF2B5EF4-FFF2-40B4-BE49-F238E27FC236}">
                <a16:creationId xmlns:a16="http://schemas.microsoft.com/office/drawing/2014/main" id="{B10838C7-2B8E-4186-8630-3C166E500C58}"/>
              </a:ext>
            </a:extLst>
          </p:cNvPr>
          <p:cNvSpPr txBox="1">
            <a:spLocks/>
          </p:cNvSpPr>
          <p:nvPr/>
        </p:nvSpPr>
        <p:spPr>
          <a:xfrm>
            <a:off x="564174" y="1751659"/>
            <a:ext cx="5130507" cy="4156960"/>
          </a:xfrm>
          <a:prstGeom prst="rect">
            <a:avLst/>
          </a:prstGeom>
        </p:spPr>
        <p:txBody>
          <a:bodyPr vert="horz" lIns="78203" tIns="39101" rIns="78203" bIns="39101" rtlCol="0" anchor="t">
            <a:normAutofit/>
          </a:bodyPr>
          <a:lstStyle>
            <a:lvl1pPr marL="0" indent="0" algn="l" defTabSz="1007943" rtl="0" eaLnBrk="1" latinLnBrk="0" hangingPunct="1">
              <a:lnSpc>
                <a:spcPct val="90000"/>
              </a:lnSpc>
              <a:spcBef>
                <a:spcPts val="1102"/>
              </a:spcBef>
              <a:buFont typeface="Arial" panose="020B0604020202020204" pitchFamily="34" charset="0"/>
              <a:buNone/>
              <a:defRPr sz="3500" kern="1200">
                <a:solidFill>
                  <a:srgbClr val="0069B3"/>
                </a:solidFill>
                <a:latin typeface="Times New Roman" panose="02020603050405020304" pitchFamily="18" charset="0"/>
                <a:ea typeface="+mn-ea"/>
                <a:cs typeface="Times New Roman" panose="02020603050405020304" pitchFamily="18"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pPr defTabSz="861993">
              <a:spcBef>
                <a:spcPts val="942"/>
              </a:spcBef>
            </a:pPr>
            <a:r>
              <a:rPr lang="en-US" sz="2395" dirty="0">
                <a:solidFill>
                  <a:prstClr val="black"/>
                </a:solidFill>
                <a:latin typeface="Trebuchet MS" panose="020B0603020202020204" pitchFamily="34" charset="0"/>
              </a:rPr>
              <a:t>Young people are standing together to make a difference.</a:t>
            </a:r>
          </a:p>
          <a:p>
            <a:pPr defTabSz="861993">
              <a:spcBef>
                <a:spcPts val="942"/>
              </a:spcBef>
            </a:pPr>
            <a:r>
              <a:rPr lang="en-US" sz="2395" dirty="0">
                <a:solidFill>
                  <a:prstClr val="black"/>
                </a:solidFill>
                <a:latin typeface="Trebuchet MS" panose="020B0603020202020204" pitchFamily="34" charset="0"/>
              </a:rPr>
              <a:t>Use these images to:</a:t>
            </a:r>
          </a:p>
          <a:p>
            <a:pPr marL="293248" indent="-293248" defTabSz="861993">
              <a:spcBef>
                <a:spcPts val="942"/>
              </a:spcBef>
              <a:buFont typeface="Arial" panose="020B0604020202020204" pitchFamily="34" charset="0"/>
              <a:buChar char="•"/>
            </a:pPr>
            <a:r>
              <a:rPr lang="en-US" sz="2395" dirty="0">
                <a:solidFill>
                  <a:prstClr val="black"/>
                </a:solidFill>
                <a:latin typeface="Trebuchet MS" panose="020B0603020202020204" pitchFamily="34" charset="0"/>
              </a:rPr>
              <a:t>Describe how young people are making their voices heard.</a:t>
            </a:r>
          </a:p>
          <a:p>
            <a:pPr marL="293248" indent="-293248" defTabSz="861993">
              <a:spcBef>
                <a:spcPts val="942"/>
              </a:spcBef>
              <a:buFont typeface="Arial" panose="020B0604020202020204" pitchFamily="34" charset="0"/>
              <a:buChar char="•"/>
            </a:pPr>
            <a:r>
              <a:rPr lang="en-US" sz="2395" dirty="0">
                <a:solidFill>
                  <a:prstClr val="black"/>
                </a:solidFill>
                <a:latin typeface="Trebuchet MS" panose="020B0603020202020204" pitchFamily="34" charset="0"/>
              </a:rPr>
              <a:t>Explain the issues are they trying to bring attention to? </a:t>
            </a:r>
          </a:p>
          <a:p>
            <a:pPr marL="293248" indent="-293248" defTabSz="861993">
              <a:spcBef>
                <a:spcPts val="942"/>
              </a:spcBef>
              <a:buFont typeface="Arial" panose="020B0604020202020204" pitchFamily="34" charset="0"/>
              <a:buChar char="•"/>
            </a:pPr>
            <a:r>
              <a:rPr lang="en-US" sz="2395" dirty="0">
                <a:solidFill>
                  <a:prstClr val="black"/>
                </a:solidFill>
                <a:latin typeface="Trebuchet MS" panose="020B0603020202020204" pitchFamily="34" charset="0"/>
              </a:rPr>
              <a:t>Suggest the intended impact of their actions.</a:t>
            </a:r>
          </a:p>
        </p:txBody>
      </p:sp>
      <p:pic>
        <p:nvPicPr>
          <p:cNvPr id="7" name="Picture 6">
            <a:extLst>
              <a:ext uri="{FF2B5EF4-FFF2-40B4-BE49-F238E27FC236}">
                <a16:creationId xmlns:a16="http://schemas.microsoft.com/office/drawing/2014/main" id="{86EF2C6E-87C3-4EA6-BFAA-139A52728D8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760720" y="1575302"/>
            <a:ext cx="2753264" cy="1619732"/>
          </a:xfrm>
          <a:prstGeom prst="rect">
            <a:avLst/>
          </a:prstGeom>
        </p:spPr>
      </p:pic>
      <p:pic>
        <p:nvPicPr>
          <p:cNvPr id="8" name="Picture 7">
            <a:extLst>
              <a:ext uri="{FF2B5EF4-FFF2-40B4-BE49-F238E27FC236}">
                <a16:creationId xmlns:a16="http://schemas.microsoft.com/office/drawing/2014/main" id="{95A5B30B-62C7-4FBB-9708-BBCFD6127ADF}"/>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60720" y="3343843"/>
            <a:ext cx="2753264" cy="1808797"/>
          </a:xfrm>
          <a:prstGeom prst="rect">
            <a:avLst/>
          </a:prstGeom>
        </p:spPr>
      </p:pic>
    </p:spTree>
    <p:extLst>
      <p:ext uri="{BB962C8B-B14F-4D97-AF65-F5344CB8AC3E}">
        <p14:creationId xmlns:p14="http://schemas.microsoft.com/office/powerpoint/2010/main" val="56143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528613" y="676436"/>
            <a:ext cx="7772400" cy="962851"/>
          </a:xfrm>
        </p:spPr>
        <p:txBody>
          <a:bodyPr>
            <a:normAutofit/>
          </a:bodyPr>
          <a:lstStyle/>
          <a:p>
            <a:r>
              <a:rPr lang="en-GB" sz="4800" dirty="0">
                <a:latin typeface="Trebuchet MS" panose="020B0603020202020204" pitchFamily="34" charset="0"/>
                <a:cs typeface="Arial" panose="020B0604020202020204" pitchFamily="34" charset="0"/>
              </a:rPr>
              <a:t>Young People’s Legislation</a:t>
            </a:r>
            <a:endParaRPr lang="en-US" sz="4800" dirty="0">
              <a:latin typeface="Trebuchet MS" panose="020B0603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B10838C7-2B8E-4186-8630-3C166E500C58}"/>
              </a:ext>
            </a:extLst>
          </p:cNvPr>
          <p:cNvSpPr txBox="1">
            <a:spLocks/>
          </p:cNvSpPr>
          <p:nvPr/>
        </p:nvSpPr>
        <p:spPr>
          <a:xfrm>
            <a:off x="528613" y="1852647"/>
            <a:ext cx="7304747" cy="3369593"/>
          </a:xfrm>
          <a:prstGeom prst="rect">
            <a:avLst/>
          </a:prstGeom>
        </p:spPr>
        <p:txBody>
          <a:bodyPr vert="horz" lIns="78203" tIns="39101" rIns="78203" bIns="39101" rtlCol="0" anchor="t">
            <a:noAutofit/>
          </a:bodyPr>
          <a:lstStyle>
            <a:lvl1pPr marL="0" indent="0" algn="l" defTabSz="1007943" rtl="0" eaLnBrk="1" latinLnBrk="0" hangingPunct="1">
              <a:lnSpc>
                <a:spcPct val="90000"/>
              </a:lnSpc>
              <a:spcBef>
                <a:spcPts val="1102"/>
              </a:spcBef>
              <a:buFont typeface="Arial" panose="020B0604020202020204" pitchFamily="34" charset="0"/>
              <a:buNone/>
              <a:defRPr sz="3500" kern="1200">
                <a:solidFill>
                  <a:srgbClr val="0069B3"/>
                </a:solidFill>
                <a:latin typeface="Times New Roman" panose="02020603050405020304" pitchFamily="18" charset="0"/>
                <a:ea typeface="+mn-ea"/>
                <a:cs typeface="Times New Roman" panose="02020603050405020304" pitchFamily="18"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en-GB" sz="2400" dirty="0">
                <a:solidFill>
                  <a:schemeClr val="tx1"/>
                </a:solidFill>
                <a:latin typeface="Trebuchet MS" panose="020B0603020202020204" pitchFamily="34" charset="0"/>
              </a:rPr>
              <a:t>Read the article, this is an example of Youth Activism. Answer the following questions:</a:t>
            </a:r>
          </a:p>
          <a:p>
            <a:endParaRPr lang="en-GB" sz="800" dirty="0">
              <a:solidFill>
                <a:schemeClr val="tx1"/>
              </a:solidFill>
              <a:latin typeface="Trebuchet MS" panose="020B0603020202020204" pitchFamily="34" charset="0"/>
            </a:endParaRPr>
          </a:p>
          <a:p>
            <a:pPr marL="257175" indent="-257175">
              <a:buAutoNum type="arabicPeriod"/>
            </a:pPr>
            <a:r>
              <a:rPr lang="en-GB" sz="2000" dirty="0">
                <a:solidFill>
                  <a:schemeClr val="tx1"/>
                </a:solidFill>
                <a:latin typeface="Trebuchet MS" panose="020B0603020202020204" pitchFamily="34" charset="0"/>
              </a:rPr>
              <a:t>What are students going to parliament to ask MPs for?</a:t>
            </a:r>
          </a:p>
          <a:p>
            <a:pPr marL="257175" indent="-257175">
              <a:buAutoNum type="arabicPeriod"/>
            </a:pPr>
            <a:r>
              <a:rPr lang="en-US" sz="2000" dirty="0">
                <a:solidFill>
                  <a:schemeClr val="tx1"/>
                </a:solidFill>
                <a:latin typeface="Trebuchet MS" panose="020B0603020202020204" pitchFamily="34" charset="0"/>
              </a:rPr>
              <a:t> How is this an example of youth-led climate and environmental social action?</a:t>
            </a:r>
          </a:p>
          <a:p>
            <a:pPr marL="257175" indent="-257175">
              <a:buFontTx/>
              <a:buAutoNum type="arabicPeriod"/>
            </a:pPr>
            <a:r>
              <a:rPr lang="en-GB" sz="2000" dirty="0">
                <a:solidFill>
                  <a:schemeClr val="tx1"/>
                </a:solidFill>
                <a:latin typeface="Trebuchet MS" panose="020B0603020202020204" pitchFamily="34" charset="0"/>
              </a:rPr>
              <a:t>What do students want to be added to the National Curriculum and why?</a:t>
            </a:r>
          </a:p>
          <a:p>
            <a:pPr marL="257175" indent="-257175">
              <a:buFontTx/>
              <a:buAutoNum type="arabicPeriod"/>
            </a:pPr>
            <a:r>
              <a:rPr lang="en-GB" sz="2000" dirty="0">
                <a:solidFill>
                  <a:schemeClr val="tx1"/>
                </a:solidFill>
                <a:latin typeface="Trebuchet MS" panose="020B0603020202020204" pitchFamily="34" charset="0"/>
              </a:rPr>
              <a:t>What impact will this have on young people’s future actions?</a:t>
            </a:r>
          </a:p>
        </p:txBody>
      </p:sp>
      <p:sp>
        <p:nvSpPr>
          <p:cNvPr id="9" name="TextBox 8">
            <a:extLst>
              <a:ext uri="{FF2B5EF4-FFF2-40B4-BE49-F238E27FC236}">
                <a16:creationId xmlns:a16="http://schemas.microsoft.com/office/drawing/2014/main" id="{38CB6D0D-C48F-45E0-995F-4C8BAC9FE67A}"/>
              </a:ext>
            </a:extLst>
          </p:cNvPr>
          <p:cNvSpPr txBox="1"/>
          <p:nvPr/>
        </p:nvSpPr>
        <p:spPr>
          <a:xfrm>
            <a:off x="528613" y="5405120"/>
            <a:ext cx="5940002" cy="507831"/>
          </a:xfrm>
          <a:prstGeom prst="rect">
            <a:avLst/>
          </a:prstGeom>
          <a:noFill/>
        </p:spPr>
        <p:txBody>
          <a:bodyPr wrap="square">
            <a:spAutoFit/>
          </a:bodyPr>
          <a:lstStyle/>
          <a:p>
            <a:r>
              <a:rPr lang="en-US" sz="1350" dirty="0">
                <a:hlinkClick r:id="rId3"/>
              </a:rPr>
              <a:t>First ever legislation written by pupils | News | Young People's Trust For the Environment (ypte.org.uk)</a:t>
            </a:r>
            <a:endParaRPr lang="en-GB" sz="1350" dirty="0"/>
          </a:p>
        </p:txBody>
      </p:sp>
    </p:spTree>
    <p:extLst>
      <p:ext uri="{BB962C8B-B14F-4D97-AF65-F5344CB8AC3E}">
        <p14:creationId xmlns:p14="http://schemas.microsoft.com/office/powerpoint/2010/main" val="2179452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528613" y="676436"/>
            <a:ext cx="7772400" cy="962851"/>
          </a:xfrm>
        </p:spPr>
        <p:txBody>
          <a:bodyPr>
            <a:normAutofit/>
          </a:bodyPr>
          <a:lstStyle/>
          <a:p>
            <a:r>
              <a:rPr lang="en-GB" sz="4800" dirty="0">
                <a:latin typeface="Trebuchet MS" panose="020B0603020202020204" pitchFamily="34" charset="0"/>
                <a:cs typeface="Arial" panose="020B0604020202020204" pitchFamily="34" charset="0"/>
              </a:rPr>
              <a:t>Young People’s Legislation</a:t>
            </a:r>
            <a:endParaRPr lang="en-US" sz="4800" dirty="0">
              <a:latin typeface="Trebuchet MS" panose="020B0603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B10838C7-2B8E-4186-8630-3C166E500C58}"/>
              </a:ext>
            </a:extLst>
          </p:cNvPr>
          <p:cNvSpPr txBox="1">
            <a:spLocks/>
          </p:cNvSpPr>
          <p:nvPr/>
        </p:nvSpPr>
        <p:spPr>
          <a:xfrm>
            <a:off x="528613" y="1852647"/>
            <a:ext cx="7304747" cy="3369593"/>
          </a:xfrm>
          <a:prstGeom prst="rect">
            <a:avLst/>
          </a:prstGeom>
        </p:spPr>
        <p:txBody>
          <a:bodyPr vert="horz" lIns="78203" tIns="39101" rIns="78203" bIns="39101" rtlCol="0" anchor="t">
            <a:noAutofit/>
          </a:bodyPr>
          <a:lstStyle>
            <a:lvl1pPr marL="0" indent="0" algn="l" defTabSz="1007943" rtl="0" eaLnBrk="1" latinLnBrk="0" hangingPunct="1">
              <a:lnSpc>
                <a:spcPct val="90000"/>
              </a:lnSpc>
              <a:spcBef>
                <a:spcPts val="1102"/>
              </a:spcBef>
              <a:buFont typeface="Arial" panose="020B0604020202020204" pitchFamily="34" charset="0"/>
              <a:buNone/>
              <a:defRPr sz="3500" kern="1200">
                <a:solidFill>
                  <a:srgbClr val="0069B3"/>
                </a:solidFill>
                <a:latin typeface="Times New Roman" panose="02020603050405020304" pitchFamily="18" charset="0"/>
                <a:ea typeface="+mn-ea"/>
                <a:cs typeface="Times New Roman" panose="02020603050405020304" pitchFamily="18"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en-US" sz="2400" dirty="0">
                <a:solidFill>
                  <a:schemeClr val="tx1"/>
                </a:solidFill>
                <a:latin typeface="Trebuchet MS" panose="020B0603020202020204" pitchFamily="34" charset="0"/>
              </a:rPr>
              <a:t>Write a new Bill to go to Parliament addressing how the </a:t>
            </a:r>
            <a:r>
              <a:rPr lang="en-US" sz="2400" dirty="0" err="1">
                <a:solidFill>
                  <a:schemeClr val="tx1"/>
                </a:solidFill>
                <a:latin typeface="Trebuchet MS" panose="020B0603020202020204" pitchFamily="34" charset="0"/>
              </a:rPr>
              <a:t>Bioeconomy</a:t>
            </a:r>
            <a:r>
              <a:rPr lang="en-US" sz="2400" dirty="0">
                <a:solidFill>
                  <a:schemeClr val="tx1"/>
                </a:solidFill>
                <a:latin typeface="Trebuchet MS" panose="020B0603020202020204" pitchFamily="34" charset="0"/>
              </a:rPr>
              <a:t> can begin to tackle the climate emergency. You want to persuade MPs to vote in </a:t>
            </a:r>
            <a:r>
              <a:rPr lang="en-US" sz="2400" dirty="0" err="1">
                <a:solidFill>
                  <a:schemeClr val="tx1"/>
                </a:solidFill>
                <a:latin typeface="Trebuchet MS" panose="020B0603020202020204" pitchFamily="34" charset="0"/>
              </a:rPr>
              <a:t>favour</a:t>
            </a:r>
            <a:r>
              <a:rPr lang="en-US" sz="2400" dirty="0">
                <a:solidFill>
                  <a:schemeClr val="tx1"/>
                </a:solidFill>
                <a:latin typeface="Trebuchet MS" panose="020B0603020202020204" pitchFamily="34" charset="0"/>
              </a:rPr>
              <a:t> of this Bill so it becomes Law. </a:t>
            </a:r>
            <a:endParaRPr lang="en-GB" sz="2400" dirty="0">
              <a:solidFill>
                <a:schemeClr val="tx1"/>
              </a:solidFill>
              <a:latin typeface="Trebuchet MS" panose="020B0603020202020204" pitchFamily="34" charset="0"/>
            </a:endParaRPr>
          </a:p>
        </p:txBody>
      </p:sp>
      <p:sp>
        <p:nvSpPr>
          <p:cNvPr id="5" name="Oval 4">
            <a:extLst>
              <a:ext uri="{FF2B5EF4-FFF2-40B4-BE49-F238E27FC236}">
                <a16:creationId xmlns:a16="http://schemas.microsoft.com/office/drawing/2014/main" id="{8C6DCA32-58F7-4F6C-A824-A01D31BD33FD}"/>
              </a:ext>
            </a:extLst>
          </p:cNvPr>
          <p:cNvSpPr/>
          <p:nvPr/>
        </p:nvSpPr>
        <p:spPr>
          <a:xfrm>
            <a:off x="2961298" y="3294467"/>
            <a:ext cx="2907030" cy="2430468"/>
          </a:xfrm>
          <a:prstGeom prst="ellipse">
            <a:avLst/>
          </a:prstGeom>
          <a:solidFill>
            <a:srgbClr val="0069B3"/>
          </a:solidFill>
          <a:ln>
            <a:solidFill>
              <a:srgbClr val="0069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400" dirty="0">
                <a:latin typeface="Trebuchet MS" panose="020B0603020202020204" pitchFamily="34" charset="0"/>
              </a:rPr>
              <a:t>What should the bill address?</a:t>
            </a:r>
          </a:p>
        </p:txBody>
      </p:sp>
      <p:sp>
        <p:nvSpPr>
          <p:cNvPr id="2" name="Rectangle 1">
            <a:extLst>
              <a:ext uri="{FF2B5EF4-FFF2-40B4-BE49-F238E27FC236}">
                <a16:creationId xmlns:a16="http://schemas.microsoft.com/office/drawing/2014/main" id="{D13E317C-9857-43B4-8C16-1F0E10AEEC06}"/>
              </a:ext>
            </a:extLst>
          </p:cNvPr>
          <p:cNvSpPr/>
          <p:nvPr/>
        </p:nvSpPr>
        <p:spPr>
          <a:xfrm>
            <a:off x="1422400" y="3429000"/>
            <a:ext cx="1148080" cy="369332"/>
          </a:xfrm>
          <a:prstGeom prst="rect">
            <a:avLst/>
          </a:prstGeom>
        </p:spPr>
        <p:txBody>
          <a:bodyPr wrap="square">
            <a:spAutoFit/>
          </a:bodyPr>
          <a:lstStyle/>
          <a:p>
            <a:r>
              <a:rPr lang="en-US" dirty="0">
                <a:cs typeface="Calibri"/>
              </a:rPr>
              <a:t>Energy</a:t>
            </a:r>
            <a:endParaRPr lang="en-GB" dirty="0"/>
          </a:p>
        </p:txBody>
      </p:sp>
      <p:sp>
        <p:nvSpPr>
          <p:cNvPr id="3" name="Rectangle 2">
            <a:extLst>
              <a:ext uri="{FF2B5EF4-FFF2-40B4-BE49-F238E27FC236}">
                <a16:creationId xmlns:a16="http://schemas.microsoft.com/office/drawing/2014/main" id="{7CC3A31A-E5D9-4C06-96A2-DFA03C81C16F}"/>
              </a:ext>
            </a:extLst>
          </p:cNvPr>
          <p:cNvSpPr/>
          <p:nvPr/>
        </p:nvSpPr>
        <p:spPr>
          <a:xfrm>
            <a:off x="883920" y="4325035"/>
            <a:ext cx="1442720" cy="369332"/>
          </a:xfrm>
          <a:prstGeom prst="rect">
            <a:avLst/>
          </a:prstGeom>
        </p:spPr>
        <p:txBody>
          <a:bodyPr wrap="square">
            <a:spAutoFit/>
          </a:bodyPr>
          <a:lstStyle/>
          <a:p>
            <a:r>
              <a:rPr lang="en-US" dirty="0">
                <a:cs typeface="Calibri"/>
              </a:rPr>
              <a:t>Transport</a:t>
            </a:r>
            <a:endParaRPr lang="en-GB" dirty="0"/>
          </a:p>
        </p:txBody>
      </p:sp>
      <p:sp>
        <p:nvSpPr>
          <p:cNvPr id="7" name="Rectangle 6">
            <a:extLst>
              <a:ext uri="{FF2B5EF4-FFF2-40B4-BE49-F238E27FC236}">
                <a16:creationId xmlns:a16="http://schemas.microsoft.com/office/drawing/2014/main" id="{11AE8E88-27DC-4FF2-9BCE-0404C9D51A6D}"/>
              </a:ext>
            </a:extLst>
          </p:cNvPr>
          <p:cNvSpPr/>
          <p:nvPr/>
        </p:nvSpPr>
        <p:spPr>
          <a:xfrm>
            <a:off x="1569720" y="5311085"/>
            <a:ext cx="934720" cy="369332"/>
          </a:xfrm>
          <a:prstGeom prst="rect">
            <a:avLst/>
          </a:prstGeom>
        </p:spPr>
        <p:txBody>
          <a:bodyPr wrap="square">
            <a:spAutoFit/>
          </a:bodyPr>
          <a:lstStyle/>
          <a:p>
            <a:r>
              <a:rPr lang="en-US" dirty="0">
                <a:cs typeface="Calibri"/>
              </a:rPr>
              <a:t>Waste</a:t>
            </a:r>
            <a:endParaRPr lang="en-GB" dirty="0"/>
          </a:p>
        </p:txBody>
      </p:sp>
      <p:sp>
        <p:nvSpPr>
          <p:cNvPr id="8" name="Rectangle 7">
            <a:extLst>
              <a:ext uri="{FF2B5EF4-FFF2-40B4-BE49-F238E27FC236}">
                <a16:creationId xmlns:a16="http://schemas.microsoft.com/office/drawing/2014/main" id="{55A94EA1-AFE3-4FB3-9E61-3093DFE1FEE1}"/>
              </a:ext>
            </a:extLst>
          </p:cNvPr>
          <p:cNvSpPr/>
          <p:nvPr/>
        </p:nvSpPr>
        <p:spPr>
          <a:xfrm>
            <a:off x="5882640" y="3244334"/>
            <a:ext cx="1330960" cy="369332"/>
          </a:xfrm>
          <a:prstGeom prst="rect">
            <a:avLst/>
          </a:prstGeom>
        </p:spPr>
        <p:txBody>
          <a:bodyPr wrap="square">
            <a:spAutoFit/>
          </a:bodyPr>
          <a:lstStyle/>
          <a:p>
            <a:r>
              <a:rPr lang="en-US" dirty="0">
                <a:cs typeface="Calibri"/>
              </a:rPr>
              <a:t>Resources </a:t>
            </a:r>
            <a:endParaRPr lang="en-GB" dirty="0"/>
          </a:p>
        </p:txBody>
      </p:sp>
      <p:sp>
        <p:nvSpPr>
          <p:cNvPr id="10" name="Rectangle 9">
            <a:extLst>
              <a:ext uri="{FF2B5EF4-FFF2-40B4-BE49-F238E27FC236}">
                <a16:creationId xmlns:a16="http://schemas.microsoft.com/office/drawing/2014/main" id="{C2D69E26-D967-41AE-8EC5-3B6E2ECC9144}"/>
              </a:ext>
            </a:extLst>
          </p:cNvPr>
          <p:cNvSpPr/>
          <p:nvPr/>
        </p:nvSpPr>
        <p:spPr>
          <a:xfrm>
            <a:off x="6818715" y="4744556"/>
            <a:ext cx="1518080" cy="369332"/>
          </a:xfrm>
          <a:prstGeom prst="rect">
            <a:avLst/>
          </a:prstGeom>
        </p:spPr>
        <p:txBody>
          <a:bodyPr wrap="square">
            <a:spAutoFit/>
          </a:bodyPr>
          <a:lstStyle/>
          <a:p>
            <a:r>
              <a:rPr lang="en-US" dirty="0">
                <a:cs typeface="Calibri"/>
              </a:rPr>
              <a:t>Education </a:t>
            </a:r>
            <a:endParaRPr lang="en-GB" dirty="0"/>
          </a:p>
        </p:txBody>
      </p:sp>
      <p:sp>
        <p:nvSpPr>
          <p:cNvPr id="11" name="Rectangle 10">
            <a:extLst>
              <a:ext uri="{FF2B5EF4-FFF2-40B4-BE49-F238E27FC236}">
                <a16:creationId xmlns:a16="http://schemas.microsoft.com/office/drawing/2014/main" id="{6039640C-D439-45D6-BB6F-35133447E136}"/>
              </a:ext>
            </a:extLst>
          </p:cNvPr>
          <p:cNvSpPr/>
          <p:nvPr/>
        </p:nvSpPr>
        <p:spPr>
          <a:xfrm>
            <a:off x="7577755" y="3119098"/>
            <a:ext cx="693503" cy="1569660"/>
          </a:xfrm>
          <a:prstGeom prst="rect">
            <a:avLst/>
          </a:prstGeom>
        </p:spPr>
        <p:txBody>
          <a:bodyPr wrap="square">
            <a:spAutoFit/>
          </a:bodyPr>
          <a:lstStyle/>
          <a:p>
            <a:r>
              <a:rPr lang="en-US" sz="9600" b="1" dirty="0">
                <a:solidFill>
                  <a:srgbClr val="0069B3"/>
                </a:solidFill>
                <a:latin typeface="Trebuchet MS" panose="020B0603020202020204" pitchFamily="34" charset="0"/>
                <a:cs typeface="Calibri"/>
              </a:rPr>
              <a:t>?</a:t>
            </a:r>
            <a:endParaRPr lang="en-GB" sz="9600" b="1" dirty="0">
              <a:solidFill>
                <a:srgbClr val="0069B3"/>
              </a:solidFill>
              <a:latin typeface="Trebuchet MS" panose="020B0603020202020204" pitchFamily="34" charset="0"/>
            </a:endParaRPr>
          </a:p>
        </p:txBody>
      </p:sp>
      <p:sp>
        <p:nvSpPr>
          <p:cNvPr id="12" name="Rectangle 11">
            <a:extLst>
              <a:ext uri="{FF2B5EF4-FFF2-40B4-BE49-F238E27FC236}">
                <a16:creationId xmlns:a16="http://schemas.microsoft.com/office/drawing/2014/main" id="{91F7C599-D5D1-479E-954B-DA377B110D68}"/>
              </a:ext>
            </a:extLst>
          </p:cNvPr>
          <p:cNvSpPr/>
          <p:nvPr/>
        </p:nvSpPr>
        <p:spPr>
          <a:xfrm>
            <a:off x="704701" y="4885427"/>
            <a:ext cx="693503" cy="1569660"/>
          </a:xfrm>
          <a:prstGeom prst="rect">
            <a:avLst/>
          </a:prstGeom>
        </p:spPr>
        <p:txBody>
          <a:bodyPr wrap="square">
            <a:spAutoFit/>
          </a:bodyPr>
          <a:lstStyle/>
          <a:p>
            <a:r>
              <a:rPr lang="en-US" sz="9600" b="1" dirty="0">
                <a:solidFill>
                  <a:srgbClr val="0069B3"/>
                </a:solidFill>
                <a:latin typeface="Trebuchet MS" panose="020B0603020202020204" pitchFamily="34" charset="0"/>
                <a:cs typeface="Calibri"/>
              </a:rPr>
              <a:t>?</a:t>
            </a:r>
            <a:endParaRPr lang="en-GB" sz="9600" b="1" dirty="0">
              <a:solidFill>
                <a:srgbClr val="0069B3"/>
              </a:solidFill>
              <a:latin typeface="Trebuchet MS" panose="020B0603020202020204" pitchFamily="34" charset="0"/>
            </a:endParaRPr>
          </a:p>
        </p:txBody>
      </p:sp>
      <p:cxnSp>
        <p:nvCxnSpPr>
          <p:cNvPr id="14" name="Straight Connector 13">
            <a:extLst>
              <a:ext uri="{FF2B5EF4-FFF2-40B4-BE49-F238E27FC236}">
                <a16:creationId xmlns:a16="http://schemas.microsoft.com/office/drawing/2014/main" id="{265ACA9B-037B-40C3-A589-6C183C82E297}"/>
              </a:ext>
            </a:extLst>
          </p:cNvPr>
          <p:cNvCxnSpPr/>
          <p:nvPr/>
        </p:nvCxnSpPr>
        <p:spPr>
          <a:xfrm>
            <a:off x="2194560" y="3613666"/>
            <a:ext cx="1036320" cy="184666"/>
          </a:xfrm>
          <a:prstGeom prst="line">
            <a:avLst/>
          </a:prstGeom>
          <a:ln w="38100">
            <a:solidFill>
              <a:srgbClr val="0069B3"/>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F727EA06-EBAC-4E9F-8A1E-7ADA6FE178FC}"/>
              </a:ext>
            </a:extLst>
          </p:cNvPr>
          <p:cNvCxnSpPr>
            <a:cxnSpLocks/>
            <a:endCxn id="5" idx="2"/>
          </p:cNvCxnSpPr>
          <p:nvPr/>
        </p:nvCxnSpPr>
        <p:spPr>
          <a:xfrm flipV="1">
            <a:off x="1935138" y="4509701"/>
            <a:ext cx="1026160" cy="3198"/>
          </a:xfrm>
          <a:prstGeom prst="line">
            <a:avLst/>
          </a:prstGeom>
          <a:ln w="38100">
            <a:solidFill>
              <a:srgbClr val="0069B3"/>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40B8B15-0BA7-4A44-9083-D61AEE8A3E9C}"/>
              </a:ext>
            </a:extLst>
          </p:cNvPr>
          <p:cNvCxnSpPr/>
          <p:nvPr/>
        </p:nvCxnSpPr>
        <p:spPr>
          <a:xfrm>
            <a:off x="5821680" y="4729078"/>
            <a:ext cx="1036320" cy="184666"/>
          </a:xfrm>
          <a:prstGeom prst="line">
            <a:avLst/>
          </a:prstGeom>
          <a:ln w="38100">
            <a:solidFill>
              <a:srgbClr val="0069B3"/>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761E03F-3F2F-4401-9394-32FF29E9B58B}"/>
              </a:ext>
            </a:extLst>
          </p:cNvPr>
          <p:cNvCxnSpPr>
            <a:cxnSpLocks/>
          </p:cNvCxnSpPr>
          <p:nvPr/>
        </p:nvCxnSpPr>
        <p:spPr>
          <a:xfrm flipV="1">
            <a:off x="2288369" y="5124048"/>
            <a:ext cx="850729" cy="353130"/>
          </a:xfrm>
          <a:prstGeom prst="line">
            <a:avLst/>
          </a:prstGeom>
          <a:ln w="38100">
            <a:solidFill>
              <a:srgbClr val="0069B3"/>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CF18C89-E47A-47FB-AAB9-729938C8A5EC}"/>
              </a:ext>
            </a:extLst>
          </p:cNvPr>
          <p:cNvCxnSpPr>
            <a:cxnSpLocks/>
            <a:stCxn id="5" idx="7"/>
          </p:cNvCxnSpPr>
          <p:nvPr/>
        </p:nvCxnSpPr>
        <p:spPr>
          <a:xfrm flipV="1">
            <a:off x="5442603" y="3511883"/>
            <a:ext cx="501246" cy="138518"/>
          </a:xfrm>
          <a:prstGeom prst="line">
            <a:avLst/>
          </a:prstGeom>
          <a:ln w="38100">
            <a:solidFill>
              <a:srgbClr val="0069B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977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528613" y="676436"/>
            <a:ext cx="7772400" cy="962851"/>
          </a:xfrm>
        </p:spPr>
        <p:txBody>
          <a:bodyPr>
            <a:normAutofit/>
          </a:bodyPr>
          <a:lstStyle/>
          <a:p>
            <a:r>
              <a:rPr lang="en-GB" sz="4800" dirty="0">
                <a:latin typeface="Trebuchet MS" panose="020B0603020202020204" pitchFamily="34" charset="0"/>
                <a:cs typeface="Arial" panose="020B0604020202020204" pitchFamily="34" charset="0"/>
              </a:rPr>
              <a:t>Young People’s Legislation</a:t>
            </a:r>
            <a:endParaRPr lang="en-US" sz="4800" dirty="0">
              <a:latin typeface="Trebuchet MS" panose="020B0603020202020204" pitchFamily="34" charset="0"/>
              <a:cs typeface="Arial" panose="020B0604020202020204" pitchFamily="34" charset="0"/>
            </a:endParaRPr>
          </a:p>
        </p:txBody>
      </p:sp>
      <p:sp>
        <p:nvSpPr>
          <p:cNvPr id="19" name="Subtitle 2">
            <a:extLst>
              <a:ext uri="{FF2B5EF4-FFF2-40B4-BE49-F238E27FC236}">
                <a16:creationId xmlns:a16="http://schemas.microsoft.com/office/drawing/2014/main" id="{4FECE893-E147-41FB-B7D5-94118B1C7327}"/>
              </a:ext>
            </a:extLst>
          </p:cNvPr>
          <p:cNvSpPr>
            <a:spLocks noGrp="1"/>
          </p:cNvSpPr>
          <p:nvPr>
            <p:ph type="subTitle" idx="1"/>
          </p:nvPr>
        </p:nvSpPr>
        <p:spPr>
          <a:xfrm>
            <a:off x="528613" y="2365585"/>
            <a:ext cx="8426028" cy="2671895"/>
          </a:xfrm>
        </p:spPr>
        <p:txBody>
          <a:bodyPr vert="horz" lIns="68580" tIns="34290" rIns="68580" bIns="34290" rtlCol="0" anchor="t">
            <a:noAutofit/>
          </a:bodyPr>
          <a:lstStyle/>
          <a:p>
            <a:r>
              <a:rPr lang="en-GB" sz="2400" b="1" dirty="0">
                <a:latin typeface="Trebuchet MS" panose="020B0603020202020204" pitchFamily="34" charset="0"/>
                <a:cs typeface="Times New Roman"/>
              </a:rPr>
              <a:t>Begin with an introduction about yourself or the organisation you represent</a:t>
            </a:r>
            <a:r>
              <a:rPr lang="en-GB" sz="2400" b="1" dirty="0">
                <a:solidFill>
                  <a:srgbClr val="7030A0"/>
                </a:solidFill>
                <a:latin typeface="Trebuchet MS" panose="020B0603020202020204" pitchFamily="34" charset="0"/>
                <a:cs typeface="Times New Roman"/>
              </a:rPr>
              <a:t>:</a:t>
            </a:r>
          </a:p>
          <a:p>
            <a:r>
              <a:rPr lang="en-GB" sz="2400" dirty="0">
                <a:solidFill>
                  <a:srgbClr val="0069B3"/>
                </a:solidFill>
                <a:latin typeface="Trebuchet MS" panose="020B0603020202020204" pitchFamily="34" charset="0"/>
                <a:cs typeface="Times New Roman"/>
              </a:rPr>
              <a:t>I am a student at ___________ High School. </a:t>
            </a:r>
            <a:endParaRPr lang="en-GB" sz="2400" dirty="0">
              <a:solidFill>
                <a:srgbClr val="0069B3"/>
              </a:solidFill>
              <a:latin typeface="Trebuchet MS" panose="020B0603020202020204" pitchFamily="34" charset="0"/>
            </a:endParaRPr>
          </a:p>
          <a:p>
            <a:r>
              <a:rPr lang="en-GB" sz="2400" b="1" dirty="0">
                <a:latin typeface="Trebuchet MS" panose="020B0603020202020204" pitchFamily="34" charset="0"/>
                <a:cs typeface="Times New Roman"/>
              </a:rPr>
              <a:t>Follow this up with a brief statement of your issue: </a:t>
            </a:r>
          </a:p>
          <a:p>
            <a:r>
              <a:rPr lang="en-GB" sz="2400" dirty="0">
                <a:solidFill>
                  <a:srgbClr val="0069B3"/>
                </a:solidFill>
                <a:latin typeface="Trebuchet MS" panose="020B0603020202020204" pitchFamily="34" charset="0"/>
                <a:cs typeface="Times New Roman"/>
              </a:rPr>
              <a:t>We are asking for your support with  ___________ </a:t>
            </a:r>
            <a:endParaRPr lang="en-GB" sz="2400" dirty="0">
              <a:solidFill>
                <a:srgbClr val="0069B3"/>
              </a:solidFill>
              <a:latin typeface="Trebuchet MS" panose="020B0603020202020204" pitchFamily="34" charset="0"/>
            </a:endParaRPr>
          </a:p>
          <a:p>
            <a:r>
              <a:rPr lang="en-GB" sz="2400" b="1" dirty="0">
                <a:latin typeface="Trebuchet MS" panose="020B0603020202020204" pitchFamily="34" charset="0"/>
                <a:cs typeface="Times New Roman"/>
              </a:rPr>
              <a:t>Make this relatable, why is this issue important to everyone? </a:t>
            </a:r>
          </a:p>
          <a:p>
            <a:r>
              <a:rPr lang="en-GB" sz="2400" dirty="0">
                <a:solidFill>
                  <a:srgbClr val="0070C0"/>
                </a:solidFill>
                <a:latin typeface="Trebuchet MS" panose="020B0603020202020204" pitchFamily="34" charset="0"/>
                <a:cs typeface="Times New Roman"/>
              </a:rPr>
              <a:t>Include specific facts, examples of how the </a:t>
            </a:r>
            <a:br>
              <a:rPr lang="en-GB" sz="2400" dirty="0">
                <a:solidFill>
                  <a:srgbClr val="0070C0"/>
                </a:solidFill>
                <a:latin typeface="Trebuchet MS" panose="020B0603020202020204" pitchFamily="34" charset="0"/>
                <a:cs typeface="Times New Roman"/>
              </a:rPr>
            </a:br>
            <a:r>
              <a:rPr lang="en-GB" sz="2400" dirty="0" err="1">
                <a:solidFill>
                  <a:srgbClr val="0070C0"/>
                </a:solidFill>
                <a:latin typeface="Trebuchet MS" panose="020B0603020202020204" pitchFamily="34" charset="0"/>
                <a:cs typeface="Times New Roman"/>
              </a:rPr>
              <a:t>Bioeconomy</a:t>
            </a:r>
            <a:r>
              <a:rPr lang="en-GB" sz="2400" dirty="0">
                <a:solidFill>
                  <a:srgbClr val="0070C0"/>
                </a:solidFill>
                <a:latin typeface="Trebuchet MS" panose="020B0603020202020204" pitchFamily="34" charset="0"/>
                <a:cs typeface="Times New Roman"/>
              </a:rPr>
              <a:t> can tackle the climate emergency </a:t>
            </a:r>
            <a:br>
              <a:rPr lang="en-GB" sz="2400" dirty="0">
                <a:solidFill>
                  <a:srgbClr val="0070C0"/>
                </a:solidFill>
                <a:latin typeface="Trebuchet MS" panose="020B0603020202020204" pitchFamily="34" charset="0"/>
                <a:cs typeface="Times New Roman"/>
              </a:rPr>
            </a:br>
            <a:r>
              <a:rPr lang="en-GB" sz="2400" dirty="0">
                <a:solidFill>
                  <a:srgbClr val="0070C0"/>
                </a:solidFill>
                <a:latin typeface="Trebuchet MS" panose="020B0603020202020204" pitchFamily="34" charset="0"/>
                <a:cs typeface="Times New Roman"/>
              </a:rPr>
              <a:t>and have a specific impact on your local area.</a:t>
            </a:r>
          </a:p>
          <a:p>
            <a:endParaRPr lang="en-GB" sz="2400" dirty="0">
              <a:solidFill>
                <a:srgbClr val="0070C0"/>
              </a:solidFill>
              <a:latin typeface="Trebuchet MS" panose="020B0603020202020204" pitchFamily="34" charset="0"/>
            </a:endParaRPr>
          </a:p>
          <a:p>
            <a:endParaRPr lang="en-GB" sz="2400" dirty="0">
              <a:solidFill>
                <a:srgbClr val="0070C0"/>
              </a:solidFill>
              <a:latin typeface="Trebuchet MS" panose="020B0603020202020204" pitchFamily="34" charset="0"/>
            </a:endParaRPr>
          </a:p>
        </p:txBody>
      </p:sp>
      <p:sp>
        <p:nvSpPr>
          <p:cNvPr id="21" name="Title 1">
            <a:extLst>
              <a:ext uri="{FF2B5EF4-FFF2-40B4-BE49-F238E27FC236}">
                <a16:creationId xmlns:a16="http://schemas.microsoft.com/office/drawing/2014/main" id="{7A8B6969-80B1-482D-BDAD-47D53C6C8E62}"/>
              </a:ext>
            </a:extLst>
          </p:cNvPr>
          <p:cNvSpPr txBox="1">
            <a:spLocks/>
          </p:cNvSpPr>
          <p:nvPr/>
        </p:nvSpPr>
        <p:spPr>
          <a:xfrm>
            <a:off x="528613" y="1639287"/>
            <a:ext cx="5797128" cy="726298"/>
          </a:xfrm>
          <a:prstGeom prst="rect">
            <a:avLst/>
          </a:prstGeom>
        </p:spPr>
        <p:txBody>
          <a:bodyPr vert="horz" lIns="91440" tIns="45720" rIns="91440" bIns="45720" rtlCol="0" anchor="b">
            <a:normAutofit fontScale="97500"/>
          </a:bodyPr>
          <a:lstStyle>
            <a:lvl1pPr algn="l" defTabSz="861993" rtl="0" eaLnBrk="1" latinLnBrk="0" hangingPunct="1">
              <a:lnSpc>
                <a:spcPct val="90000"/>
              </a:lnSpc>
              <a:spcBef>
                <a:spcPct val="0"/>
              </a:spcBef>
              <a:buNone/>
              <a:defRPr sz="4276" b="1" kern="1200">
                <a:solidFill>
                  <a:srgbClr val="0069B3"/>
                </a:solidFill>
                <a:latin typeface="Times New Roman" panose="02020603050405020304" pitchFamily="18" charset="0"/>
                <a:ea typeface="+mj-ea"/>
                <a:cs typeface="Times New Roman" panose="02020603050405020304" pitchFamily="18" charset="0"/>
              </a:defRPr>
            </a:lvl1pPr>
          </a:lstStyle>
          <a:p>
            <a:r>
              <a:rPr lang="en-GB" sz="3600" dirty="0">
                <a:latin typeface="Trebuchet MS" panose="020B0603020202020204" pitchFamily="34" charset="0"/>
              </a:rPr>
              <a:t>The introduction</a:t>
            </a:r>
          </a:p>
        </p:txBody>
      </p:sp>
    </p:spTree>
    <p:extLst>
      <p:ext uri="{BB962C8B-B14F-4D97-AF65-F5344CB8AC3E}">
        <p14:creationId xmlns:p14="http://schemas.microsoft.com/office/powerpoint/2010/main" val="1978467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528613" y="676436"/>
            <a:ext cx="7772400" cy="962851"/>
          </a:xfrm>
        </p:spPr>
        <p:txBody>
          <a:bodyPr>
            <a:normAutofit/>
          </a:bodyPr>
          <a:lstStyle/>
          <a:p>
            <a:r>
              <a:rPr lang="en-GB" sz="4800" dirty="0">
                <a:latin typeface="Trebuchet MS" panose="020B0603020202020204" pitchFamily="34" charset="0"/>
                <a:cs typeface="Arial" panose="020B0604020202020204" pitchFamily="34" charset="0"/>
              </a:rPr>
              <a:t>Young People’s Legislation</a:t>
            </a:r>
            <a:endParaRPr lang="en-US" sz="4800" dirty="0">
              <a:latin typeface="Trebuchet MS" panose="020B0603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B10838C7-2B8E-4186-8630-3C166E500C58}"/>
              </a:ext>
            </a:extLst>
          </p:cNvPr>
          <p:cNvSpPr txBox="1">
            <a:spLocks/>
          </p:cNvSpPr>
          <p:nvPr/>
        </p:nvSpPr>
        <p:spPr>
          <a:xfrm>
            <a:off x="528613" y="2396229"/>
            <a:ext cx="7304747" cy="3369593"/>
          </a:xfrm>
          <a:prstGeom prst="rect">
            <a:avLst/>
          </a:prstGeom>
        </p:spPr>
        <p:txBody>
          <a:bodyPr vert="horz" lIns="78203" tIns="39101" rIns="78203" bIns="39101" rtlCol="0" anchor="t">
            <a:noAutofit/>
          </a:bodyPr>
          <a:lstStyle>
            <a:lvl1pPr marL="0" indent="0" algn="l" defTabSz="1007943" rtl="0" eaLnBrk="1" latinLnBrk="0" hangingPunct="1">
              <a:lnSpc>
                <a:spcPct val="90000"/>
              </a:lnSpc>
              <a:spcBef>
                <a:spcPts val="1102"/>
              </a:spcBef>
              <a:buFont typeface="Arial" panose="020B0604020202020204" pitchFamily="34" charset="0"/>
              <a:buNone/>
              <a:defRPr sz="3500" kern="1200">
                <a:solidFill>
                  <a:srgbClr val="0069B3"/>
                </a:solidFill>
                <a:latin typeface="Times New Roman" panose="02020603050405020304" pitchFamily="18" charset="0"/>
                <a:ea typeface="+mn-ea"/>
                <a:cs typeface="Times New Roman" panose="02020603050405020304" pitchFamily="18"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en-US" sz="2400" dirty="0">
                <a:solidFill>
                  <a:schemeClr val="tx1"/>
                </a:solidFill>
                <a:latin typeface="Trebuchet MS" panose="020B0603020202020204" pitchFamily="34" charset="0"/>
              </a:rPr>
              <a:t>This is your opportunity to state what you want to be included in your legislation:</a:t>
            </a:r>
          </a:p>
          <a:p>
            <a:r>
              <a:rPr lang="en-US" sz="2400" dirty="0">
                <a:solidFill>
                  <a:schemeClr val="tx1"/>
                </a:solidFill>
                <a:latin typeface="Trebuchet MS" panose="020B0603020202020204" pitchFamily="34" charset="0"/>
              </a:rPr>
              <a:t>1. </a:t>
            </a:r>
          </a:p>
          <a:p>
            <a:r>
              <a:rPr lang="en-US" sz="2400" dirty="0">
                <a:solidFill>
                  <a:schemeClr val="tx1"/>
                </a:solidFill>
                <a:latin typeface="Trebuchet MS" panose="020B0603020202020204" pitchFamily="34" charset="0"/>
              </a:rPr>
              <a:t>2. </a:t>
            </a:r>
          </a:p>
          <a:p>
            <a:r>
              <a:rPr lang="en-US" sz="2400" dirty="0">
                <a:solidFill>
                  <a:schemeClr val="tx1"/>
                </a:solidFill>
                <a:latin typeface="Trebuchet MS" panose="020B0603020202020204" pitchFamily="34" charset="0"/>
              </a:rPr>
              <a:t>3. </a:t>
            </a:r>
          </a:p>
          <a:p>
            <a:r>
              <a:rPr lang="en-US" sz="2400" dirty="0">
                <a:solidFill>
                  <a:schemeClr val="tx1"/>
                </a:solidFill>
                <a:latin typeface="Trebuchet MS" panose="020B0603020202020204" pitchFamily="34" charset="0"/>
              </a:rPr>
              <a:t>4. </a:t>
            </a:r>
          </a:p>
          <a:p>
            <a:r>
              <a:rPr lang="en-US" sz="2400" dirty="0">
                <a:solidFill>
                  <a:schemeClr val="tx1"/>
                </a:solidFill>
                <a:latin typeface="Trebuchet MS" panose="020B0603020202020204" pitchFamily="34" charset="0"/>
              </a:rPr>
              <a:t>5. </a:t>
            </a:r>
          </a:p>
        </p:txBody>
      </p:sp>
      <p:sp>
        <p:nvSpPr>
          <p:cNvPr id="5" name="Oval 4">
            <a:extLst>
              <a:ext uri="{FF2B5EF4-FFF2-40B4-BE49-F238E27FC236}">
                <a16:creationId xmlns:a16="http://schemas.microsoft.com/office/drawing/2014/main" id="{8C6DCA32-58F7-4F6C-A824-A01D31BD33FD}"/>
              </a:ext>
            </a:extLst>
          </p:cNvPr>
          <p:cNvSpPr/>
          <p:nvPr/>
        </p:nvSpPr>
        <p:spPr>
          <a:xfrm>
            <a:off x="4572000" y="3020147"/>
            <a:ext cx="3464560" cy="2430468"/>
          </a:xfrm>
          <a:prstGeom prst="ellipse">
            <a:avLst/>
          </a:prstGeom>
          <a:solidFill>
            <a:srgbClr val="0069B3"/>
          </a:solidFill>
          <a:ln>
            <a:solidFill>
              <a:srgbClr val="0069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000" dirty="0">
                <a:latin typeface="Trebuchet MS" panose="020B0603020202020204" pitchFamily="34" charset="0"/>
              </a:rPr>
              <a:t>State five specific actions and explain the impacts each will have on the climate emergency</a:t>
            </a:r>
          </a:p>
        </p:txBody>
      </p:sp>
      <p:sp>
        <p:nvSpPr>
          <p:cNvPr id="22" name="Title 1">
            <a:extLst>
              <a:ext uri="{FF2B5EF4-FFF2-40B4-BE49-F238E27FC236}">
                <a16:creationId xmlns:a16="http://schemas.microsoft.com/office/drawing/2014/main" id="{986D3CFE-BAEF-4709-8611-58893810A8B5}"/>
              </a:ext>
            </a:extLst>
          </p:cNvPr>
          <p:cNvSpPr txBox="1">
            <a:spLocks/>
          </p:cNvSpPr>
          <p:nvPr/>
        </p:nvSpPr>
        <p:spPr>
          <a:xfrm>
            <a:off x="528612" y="1639287"/>
            <a:ext cx="7304747" cy="726298"/>
          </a:xfrm>
          <a:prstGeom prst="rect">
            <a:avLst/>
          </a:prstGeom>
        </p:spPr>
        <p:txBody>
          <a:bodyPr vert="horz" lIns="91440" tIns="45720" rIns="91440" bIns="45720" rtlCol="0" anchor="b">
            <a:normAutofit fontScale="82500" lnSpcReduction="10000"/>
          </a:bodyPr>
          <a:lstStyle>
            <a:lvl1pPr algn="l" defTabSz="861993" rtl="0" eaLnBrk="1" latinLnBrk="0" hangingPunct="1">
              <a:lnSpc>
                <a:spcPct val="90000"/>
              </a:lnSpc>
              <a:spcBef>
                <a:spcPct val="0"/>
              </a:spcBef>
              <a:buNone/>
              <a:defRPr sz="4276" b="1" kern="1200">
                <a:solidFill>
                  <a:srgbClr val="0069B3"/>
                </a:solidFill>
                <a:latin typeface="Times New Roman" panose="02020603050405020304" pitchFamily="18" charset="0"/>
                <a:ea typeface="+mj-ea"/>
                <a:cs typeface="Times New Roman" panose="02020603050405020304" pitchFamily="18" charset="0"/>
              </a:defRPr>
            </a:lvl1pPr>
          </a:lstStyle>
          <a:p>
            <a:r>
              <a:rPr lang="en-US" sz="3600" dirty="0">
                <a:latin typeface="Trebuchet MS" panose="020B0603020202020204" pitchFamily="34" charset="0"/>
              </a:rPr>
              <a:t>The Bill (give it an appropriate name)</a:t>
            </a:r>
            <a:endParaRPr lang="en-GB" sz="3600" dirty="0">
              <a:latin typeface="Trebuchet MS" panose="020B0603020202020204" pitchFamily="34" charset="0"/>
            </a:endParaRPr>
          </a:p>
        </p:txBody>
      </p:sp>
    </p:spTree>
    <p:extLst>
      <p:ext uri="{BB962C8B-B14F-4D97-AF65-F5344CB8AC3E}">
        <p14:creationId xmlns:p14="http://schemas.microsoft.com/office/powerpoint/2010/main" val="247455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3260155-F208-4CB5-9A73-F2CB606EF8FD}"/>
              </a:ext>
            </a:extLst>
          </p:cNvPr>
          <p:cNvSpPr>
            <a:spLocks noGrp="1"/>
          </p:cNvSpPr>
          <p:nvPr>
            <p:ph type="ctrTitle"/>
          </p:nvPr>
        </p:nvSpPr>
        <p:spPr>
          <a:xfrm>
            <a:off x="528613" y="676436"/>
            <a:ext cx="7772400" cy="1580627"/>
          </a:xfrm>
        </p:spPr>
        <p:txBody>
          <a:bodyPr>
            <a:normAutofit/>
          </a:bodyPr>
          <a:lstStyle/>
          <a:p>
            <a:r>
              <a:rPr lang="en-US" sz="4800" dirty="0">
                <a:latin typeface="Trebuchet MS" panose="020B0603020202020204" pitchFamily="34" charset="0"/>
                <a:cs typeface="Arial" panose="020B0604020202020204" pitchFamily="34" charset="0"/>
              </a:rPr>
              <a:t>Look at everything you have learned</a:t>
            </a:r>
          </a:p>
        </p:txBody>
      </p:sp>
      <p:sp>
        <p:nvSpPr>
          <p:cNvPr id="6" name="Subtitle 2">
            <a:extLst>
              <a:ext uri="{FF2B5EF4-FFF2-40B4-BE49-F238E27FC236}">
                <a16:creationId xmlns:a16="http://schemas.microsoft.com/office/drawing/2014/main" id="{B10838C7-2B8E-4186-8630-3C166E500C58}"/>
              </a:ext>
            </a:extLst>
          </p:cNvPr>
          <p:cNvSpPr txBox="1">
            <a:spLocks/>
          </p:cNvSpPr>
          <p:nvPr/>
        </p:nvSpPr>
        <p:spPr>
          <a:xfrm>
            <a:off x="528613" y="2396229"/>
            <a:ext cx="7304747" cy="3369593"/>
          </a:xfrm>
          <a:prstGeom prst="rect">
            <a:avLst/>
          </a:prstGeom>
        </p:spPr>
        <p:txBody>
          <a:bodyPr vert="horz" lIns="78203" tIns="39101" rIns="78203" bIns="39101" rtlCol="0" anchor="t">
            <a:noAutofit/>
          </a:bodyPr>
          <a:lstStyle>
            <a:lvl1pPr marL="0" indent="0" algn="l" defTabSz="1007943" rtl="0" eaLnBrk="1" latinLnBrk="0" hangingPunct="1">
              <a:lnSpc>
                <a:spcPct val="90000"/>
              </a:lnSpc>
              <a:spcBef>
                <a:spcPts val="1102"/>
              </a:spcBef>
              <a:buFont typeface="Arial" panose="020B0604020202020204" pitchFamily="34" charset="0"/>
              <a:buNone/>
              <a:defRPr sz="3500" kern="1200">
                <a:solidFill>
                  <a:srgbClr val="0069B3"/>
                </a:solidFill>
                <a:latin typeface="Times New Roman" panose="02020603050405020304" pitchFamily="18" charset="0"/>
                <a:ea typeface="+mn-ea"/>
                <a:cs typeface="Times New Roman" panose="02020603050405020304" pitchFamily="18" charset="0"/>
              </a:defRPr>
            </a:lvl1pPr>
            <a:lvl2pPr marL="503972" indent="0" algn="ctr" defTabSz="1007943" rtl="0" eaLnBrk="1" latinLnBrk="0" hangingPunct="1">
              <a:lnSpc>
                <a:spcPct val="90000"/>
              </a:lnSpc>
              <a:spcBef>
                <a:spcPts val="551"/>
              </a:spcBef>
              <a:buFont typeface="Arial" panose="020B0604020202020204" pitchFamily="34" charset="0"/>
              <a:buNone/>
              <a:defRPr sz="2205" kern="1200">
                <a:solidFill>
                  <a:schemeClr val="tx1"/>
                </a:solidFill>
                <a:latin typeface="+mn-lt"/>
                <a:ea typeface="+mn-ea"/>
                <a:cs typeface="+mn-cs"/>
              </a:defRPr>
            </a:lvl2pPr>
            <a:lvl3pPr marL="1007943" indent="0" algn="ctr" defTabSz="1007943" rtl="0" eaLnBrk="1" latinLnBrk="0" hangingPunct="1">
              <a:lnSpc>
                <a:spcPct val="90000"/>
              </a:lnSpc>
              <a:spcBef>
                <a:spcPts val="551"/>
              </a:spcBef>
              <a:buFont typeface="Arial" panose="020B0604020202020204" pitchFamily="34" charset="0"/>
              <a:buNone/>
              <a:defRPr sz="1984" kern="1200">
                <a:solidFill>
                  <a:schemeClr val="tx1"/>
                </a:solidFill>
                <a:latin typeface="+mn-lt"/>
                <a:ea typeface="+mn-ea"/>
                <a:cs typeface="+mn-cs"/>
              </a:defRPr>
            </a:lvl3pPr>
            <a:lvl4pPr marL="1511915"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4pPr>
            <a:lvl5pPr marL="2015886"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5pPr>
            <a:lvl6pPr marL="2519858"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6pPr>
            <a:lvl7pPr marL="3023829"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7pPr>
            <a:lvl8pPr marL="3527801"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8pPr>
            <a:lvl9pPr marL="4031772" indent="0" algn="ctr" defTabSz="1007943" rtl="0" eaLnBrk="1" latinLnBrk="0" hangingPunct="1">
              <a:lnSpc>
                <a:spcPct val="90000"/>
              </a:lnSpc>
              <a:spcBef>
                <a:spcPts val="551"/>
              </a:spcBef>
              <a:buFont typeface="Arial" panose="020B0604020202020204" pitchFamily="34" charset="0"/>
              <a:buNone/>
              <a:defRPr sz="1764" kern="1200">
                <a:solidFill>
                  <a:schemeClr val="tx1"/>
                </a:solidFill>
                <a:latin typeface="+mn-lt"/>
                <a:ea typeface="+mn-ea"/>
                <a:cs typeface="+mn-cs"/>
              </a:defRPr>
            </a:lvl9pPr>
          </a:lstStyle>
          <a:p>
            <a:r>
              <a:rPr lang="en-US" sz="2400" dirty="0">
                <a:solidFill>
                  <a:schemeClr val="tx1"/>
                </a:solidFill>
                <a:latin typeface="Trebuchet MS" panose="020B0603020202020204" pitchFamily="34" charset="0"/>
              </a:rPr>
              <a:t>Thinking about Youth Activism, name one positive action (change) that individuals could do to support the </a:t>
            </a:r>
            <a:r>
              <a:rPr lang="en-US" sz="2400" dirty="0" err="1">
                <a:solidFill>
                  <a:schemeClr val="tx1"/>
                </a:solidFill>
                <a:latin typeface="Trebuchet MS" panose="020B0603020202020204" pitchFamily="34" charset="0"/>
              </a:rPr>
              <a:t>Bioeconomy</a:t>
            </a:r>
            <a:r>
              <a:rPr lang="en-US" sz="2400" dirty="0">
                <a:solidFill>
                  <a:schemeClr val="tx1"/>
                </a:solidFill>
                <a:latin typeface="Trebuchet MS" panose="020B0603020202020204" pitchFamily="34" charset="0"/>
              </a:rPr>
              <a:t> and in turn climate change.</a:t>
            </a:r>
          </a:p>
        </p:txBody>
      </p:sp>
      <p:sp>
        <p:nvSpPr>
          <p:cNvPr id="5" name="Oval 4">
            <a:extLst>
              <a:ext uri="{FF2B5EF4-FFF2-40B4-BE49-F238E27FC236}">
                <a16:creationId xmlns:a16="http://schemas.microsoft.com/office/drawing/2014/main" id="{8C6DCA32-58F7-4F6C-A824-A01D31BD33FD}"/>
              </a:ext>
            </a:extLst>
          </p:cNvPr>
          <p:cNvSpPr/>
          <p:nvPr/>
        </p:nvSpPr>
        <p:spPr>
          <a:xfrm>
            <a:off x="2840656" y="3680749"/>
            <a:ext cx="3148314" cy="2406474"/>
          </a:xfrm>
          <a:prstGeom prst="ellipse">
            <a:avLst/>
          </a:prstGeom>
          <a:solidFill>
            <a:srgbClr val="0069B3"/>
          </a:solidFill>
          <a:ln>
            <a:solidFill>
              <a:srgbClr val="0069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r>
              <a:rPr lang="en-US" sz="2000" dirty="0">
                <a:latin typeface="Trebuchet MS" panose="020B0603020202020204" pitchFamily="34" charset="0"/>
              </a:rPr>
              <a:t>Remember: The size of one person's footprint is mind boggling</a:t>
            </a:r>
          </a:p>
        </p:txBody>
      </p:sp>
      <p:sp>
        <p:nvSpPr>
          <p:cNvPr id="7" name="Rectangle 6">
            <a:extLst>
              <a:ext uri="{FF2B5EF4-FFF2-40B4-BE49-F238E27FC236}">
                <a16:creationId xmlns:a16="http://schemas.microsoft.com/office/drawing/2014/main" id="{D11515A9-3B0A-4F31-8A94-4E4D5DFA1347}"/>
              </a:ext>
            </a:extLst>
          </p:cNvPr>
          <p:cNvSpPr/>
          <p:nvPr/>
        </p:nvSpPr>
        <p:spPr>
          <a:xfrm>
            <a:off x="7033745" y="3314326"/>
            <a:ext cx="693503" cy="1569660"/>
          </a:xfrm>
          <a:prstGeom prst="rect">
            <a:avLst/>
          </a:prstGeom>
        </p:spPr>
        <p:txBody>
          <a:bodyPr wrap="square">
            <a:spAutoFit/>
          </a:bodyPr>
          <a:lstStyle/>
          <a:p>
            <a:r>
              <a:rPr lang="en-US" sz="9600" b="1" dirty="0">
                <a:solidFill>
                  <a:srgbClr val="0069B3"/>
                </a:solidFill>
                <a:latin typeface="Trebuchet MS" panose="020B0603020202020204" pitchFamily="34" charset="0"/>
                <a:cs typeface="Calibri"/>
              </a:rPr>
              <a:t>?</a:t>
            </a:r>
            <a:endParaRPr lang="en-GB" sz="9600" b="1" dirty="0">
              <a:solidFill>
                <a:srgbClr val="0069B3"/>
              </a:solidFill>
              <a:latin typeface="Trebuchet MS" panose="020B0603020202020204" pitchFamily="34" charset="0"/>
            </a:endParaRPr>
          </a:p>
        </p:txBody>
      </p:sp>
      <p:sp>
        <p:nvSpPr>
          <p:cNvPr id="8" name="Rectangle 7">
            <a:extLst>
              <a:ext uri="{FF2B5EF4-FFF2-40B4-BE49-F238E27FC236}">
                <a16:creationId xmlns:a16="http://schemas.microsoft.com/office/drawing/2014/main" id="{FE1B6663-2F42-47E4-96F8-ED2B68332A21}"/>
              </a:ext>
            </a:extLst>
          </p:cNvPr>
          <p:cNvSpPr/>
          <p:nvPr/>
        </p:nvSpPr>
        <p:spPr>
          <a:xfrm>
            <a:off x="1251871" y="4688758"/>
            <a:ext cx="693503" cy="1569660"/>
          </a:xfrm>
          <a:prstGeom prst="rect">
            <a:avLst/>
          </a:prstGeom>
        </p:spPr>
        <p:txBody>
          <a:bodyPr wrap="square">
            <a:spAutoFit/>
          </a:bodyPr>
          <a:lstStyle/>
          <a:p>
            <a:r>
              <a:rPr lang="en-US" sz="9600" b="1" dirty="0">
                <a:solidFill>
                  <a:srgbClr val="0069B3"/>
                </a:solidFill>
                <a:latin typeface="Trebuchet MS" panose="020B0603020202020204" pitchFamily="34" charset="0"/>
                <a:cs typeface="Calibri"/>
              </a:rPr>
              <a:t>?</a:t>
            </a:r>
            <a:endParaRPr lang="en-GB" sz="9600" b="1" dirty="0">
              <a:solidFill>
                <a:srgbClr val="0069B3"/>
              </a:solidFill>
              <a:latin typeface="Trebuchet MS" panose="020B0603020202020204" pitchFamily="34" charset="0"/>
            </a:endParaRPr>
          </a:p>
        </p:txBody>
      </p:sp>
    </p:spTree>
    <p:extLst>
      <p:ext uri="{BB962C8B-B14F-4D97-AF65-F5344CB8AC3E}">
        <p14:creationId xmlns:p14="http://schemas.microsoft.com/office/powerpoint/2010/main" val="12291632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C83D2FEED025245866ECBC68DAF5C15" ma:contentTypeVersion="13" ma:contentTypeDescription="Create a new document." ma:contentTypeScope="" ma:versionID="9d8a71e54b97b32ce60332543ada5dee">
  <xsd:schema xmlns:xsd="http://www.w3.org/2001/XMLSchema" xmlns:xs="http://www.w3.org/2001/XMLSchema" xmlns:p="http://schemas.microsoft.com/office/2006/metadata/properties" xmlns:ns3="a8381eac-9253-4d7c-bfac-2ca5ebda962d" xmlns:ns4="6de87cd1-bbf3-426e-b881-18407a20eadc" targetNamespace="http://schemas.microsoft.com/office/2006/metadata/properties" ma:root="true" ma:fieldsID="6cab92f29ceced9b734dc76307c641f6" ns3:_="" ns4:_="">
    <xsd:import namespace="a8381eac-9253-4d7c-bfac-2ca5ebda962d"/>
    <xsd:import namespace="6de87cd1-bbf3-426e-b881-18407a20ead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81eac-9253-4d7c-bfac-2ca5ebda96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e87cd1-bbf3-426e-b881-18407a20ead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53095D-F97D-48E3-8BD2-DDBF1BBEB3C2}">
  <ds:schemaRefs>
    <ds:schemaRef ds:uri="http://schemas.microsoft.com/office/2006/documentManagement/types"/>
    <ds:schemaRef ds:uri="a8381eac-9253-4d7c-bfac-2ca5ebda962d"/>
    <ds:schemaRef ds:uri="http://schemas.microsoft.com/office/infopath/2007/PartnerControls"/>
    <ds:schemaRef ds:uri="http://purl.org/dc/terms/"/>
    <ds:schemaRef ds:uri="6de87cd1-bbf3-426e-b881-18407a20eadc"/>
    <ds:schemaRef ds:uri="http://purl.org/dc/dcmitype/"/>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9E9064F-F6B9-4F43-B086-D4BD49DEE2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381eac-9253-4d7c-bfac-2ca5ebda962d"/>
    <ds:schemaRef ds:uri="6de87cd1-bbf3-426e-b881-18407a20ea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780EC8-7C83-479D-AF68-D1F9F662CE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199</TotalTime>
  <Words>1026</Words>
  <Application>Microsoft Office PowerPoint</Application>
  <PresentationFormat>On-screen Show (4:3)</PresentationFormat>
  <Paragraphs>73</Paragraphs>
  <Slides>9</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Calibri Light</vt:lpstr>
      <vt:lpstr>Times New Roman</vt:lpstr>
      <vt:lpstr>Trebuchet MS</vt:lpstr>
      <vt:lpstr>Wingdings</vt:lpstr>
      <vt:lpstr>Office Theme</vt:lpstr>
      <vt:lpstr>1_Office Theme</vt:lpstr>
      <vt:lpstr>Taking Action: Applying what we know to make a positive difference</vt:lpstr>
      <vt:lpstr>Lesson objectives</vt:lpstr>
      <vt:lpstr>Lesson outcomes</vt:lpstr>
      <vt:lpstr>What is Youth Activism?</vt:lpstr>
      <vt:lpstr>Young People’s Legislation</vt:lpstr>
      <vt:lpstr>Young People’s Legislation</vt:lpstr>
      <vt:lpstr>Young People’s Legislation</vt:lpstr>
      <vt:lpstr>Young People’s Legislation</vt:lpstr>
      <vt:lpstr>Look at everything you have learned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Taking Action: Applying what we know to make a positive difference</dc:title>
  <dc:creator>Max Harris-Smith</dc:creator>
  <cp:lastModifiedBy>Amy Richardson</cp:lastModifiedBy>
  <cp:revision>343</cp:revision>
  <dcterms:created xsi:type="dcterms:W3CDTF">2021-09-19T18:47:57Z</dcterms:created>
  <dcterms:modified xsi:type="dcterms:W3CDTF">2022-06-06T09:47:02Z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0x010100DC83D2FEED025245866ECBC68DAF5C15</vt:lpwstr>
  </property>
</Properties>
</file>